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37" r:id="rId1"/>
  </p:sldMasterIdLst>
  <p:notesMasterIdLst>
    <p:notesMasterId r:id="rId24"/>
  </p:notesMasterIdLst>
  <p:handoutMasterIdLst>
    <p:handoutMasterId r:id="rId25"/>
  </p:handoutMasterIdLst>
  <p:sldIdLst>
    <p:sldId id="256" r:id="rId2"/>
    <p:sldId id="258" r:id="rId3"/>
    <p:sldId id="259" r:id="rId4"/>
    <p:sldId id="260" r:id="rId5"/>
    <p:sldId id="263" r:id="rId6"/>
    <p:sldId id="277" r:id="rId7"/>
    <p:sldId id="269" r:id="rId8"/>
    <p:sldId id="270" r:id="rId9"/>
    <p:sldId id="278" r:id="rId10"/>
    <p:sldId id="279" r:id="rId11"/>
    <p:sldId id="257" r:id="rId12"/>
    <p:sldId id="264" r:id="rId13"/>
    <p:sldId id="265" r:id="rId14"/>
    <p:sldId id="266" r:id="rId15"/>
    <p:sldId id="268" r:id="rId16"/>
    <p:sldId id="267" r:id="rId17"/>
    <p:sldId id="286" r:id="rId18"/>
    <p:sldId id="274" r:id="rId19"/>
    <p:sldId id="276" r:id="rId20"/>
    <p:sldId id="280" r:id="rId21"/>
    <p:sldId id="275" r:id="rId22"/>
    <p:sldId id="283" r:id="rId23"/>
  </p:sldIdLst>
  <p:sldSz cx="12192000" cy="6858000"/>
  <p:notesSz cx="6858000" cy="9144000"/>
  <p:embeddedFontLst>
    <p:embeddedFont>
      <p:font typeface="Arial Black" panose="020B0A04020102020204" pitchFamily="34" charset="0"/>
      <p:bold r:id="rId26"/>
    </p:embeddedFont>
    <p:embeddedFont>
      <p:font typeface="Arimo" panose="020B060402020202020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Garamond" panose="02020404030301010803" pitchFamily="18" charset="0"/>
      <p:regular r:id="rId35"/>
      <p:bold r:id="rId36"/>
      <p:italic r:id="rId37"/>
    </p:embeddedFont>
    <p:embeddedFont>
      <p:font typeface="Lato" panose="020F0502020204030203" pitchFamily="34" charset="0"/>
      <p:regular r:id="rId38"/>
      <p:bold r:id="rId39"/>
      <p:italic r:id="rId40"/>
      <p:boldItalic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3642" autoAdjust="0"/>
  </p:normalViewPr>
  <p:slideViewPr>
    <p:cSldViewPr snapToGrid="0">
      <p:cViewPr varScale="1">
        <p:scale>
          <a:sx n="76" d="100"/>
          <a:sy n="76" d="100"/>
        </p:scale>
        <p:origin x="782"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charts/_rels/chart1.xml.rels><?xml version="1.0" encoding="UTF-8" standalone="yes"?>
<Relationships xmlns="http://schemas.openxmlformats.org/package/2006/relationships"><Relationship Id="rId1" Type="http://schemas.openxmlformats.org/officeDocument/2006/relationships/oleObject" Target="file:///C:\Users\user\Desktop\New%20Microsoft%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manualLayout>
          <c:layoutTarget val="inner"/>
          <c:xMode val="edge"/>
          <c:yMode val="edge"/>
          <c:x val="0.22967804999603253"/>
          <c:y val="6.0099026657914056E-2"/>
          <c:w val="0.44946959755030619"/>
          <c:h val="0.83309419655876349"/>
        </c:manualLayout>
      </c:layout>
      <c:bar3DChart>
        <c:barDir val="bar"/>
        <c:grouping val="stacked"/>
        <c:varyColors val="0"/>
        <c:ser>
          <c:idx val="0"/>
          <c:order val="0"/>
          <c:tx>
            <c:strRef>
              <c:f>Sheet1!$B$1</c:f>
              <c:strCache>
                <c:ptCount val="1"/>
                <c:pt idx="0">
                  <c:v>Start Date</c:v>
                </c:pt>
              </c:strCache>
            </c:strRef>
          </c:tx>
          <c: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shape">
                <a:fillToRect l="50000" t="50000" r="50000" b="50000"/>
              </a:path>
              <a:tileRect/>
            </a:gradFill>
          </c:spPr>
          <c:invertIfNegative val="0"/>
          <c:cat>
            <c:strRef>
              <c:f>Sheet1!$A$2:$A$9</c:f>
              <c:strCache>
                <c:ptCount val="8"/>
                <c:pt idx="0">
                  <c:v>Project Planing</c:v>
                </c:pt>
                <c:pt idx="1">
                  <c:v>Requirement Analysis</c:v>
                </c:pt>
                <c:pt idx="2">
                  <c:v>Designing</c:v>
                </c:pt>
                <c:pt idx="3">
                  <c:v>First Review</c:v>
                </c:pt>
                <c:pt idx="4">
                  <c:v>Implementation</c:v>
                </c:pt>
                <c:pt idx="5">
                  <c:v>Training And Testing</c:v>
                </c:pt>
                <c:pt idx="6">
                  <c:v>Modification</c:v>
                </c:pt>
                <c:pt idx="7">
                  <c:v>Project report</c:v>
                </c:pt>
              </c:strCache>
            </c:strRef>
          </c:cat>
          <c:val>
            <c:numRef>
              <c:f>Sheet1!$B$2:$B$9</c:f>
              <c:numCache>
                <c:formatCode>m/d/yyyy</c:formatCode>
                <c:ptCount val="8"/>
                <c:pt idx="0">
                  <c:v>44621</c:v>
                </c:pt>
                <c:pt idx="1">
                  <c:v>44628</c:v>
                </c:pt>
                <c:pt idx="2">
                  <c:v>44642</c:v>
                </c:pt>
                <c:pt idx="3">
                  <c:v>44645</c:v>
                </c:pt>
                <c:pt idx="4">
                  <c:v>44662</c:v>
                </c:pt>
                <c:pt idx="5">
                  <c:v>44676</c:v>
                </c:pt>
                <c:pt idx="6">
                  <c:v>44686</c:v>
                </c:pt>
                <c:pt idx="7">
                  <c:v>44711</c:v>
                </c:pt>
              </c:numCache>
            </c:numRef>
          </c:val>
          <c:extLst>
            <c:ext xmlns:c16="http://schemas.microsoft.com/office/drawing/2014/chart" uri="{C3380CC4-5D6E-409C-BE32-E72D297353CC}">
              <c16:uniqueId val="{00000000-13BA-409D-92A9-4779B29FA4E6}"/>
            </c:ext>
          </c:extLst>
        </c:ser>
        <c:ser>
          <c:idx val="1"/>
          <c:order val="1"/>
          <c:tx>
            <c:strRef>
              <c:f>Sheet1!$D$1</c:f>
              <c:strCache>
                <c:ptCount val="1"/>
                <c:pt idx="0">
                  <c:v>Duration</c:v>
                </c:pt>
              </c:strCache>
            </c:strRef>
          </c:tx>
          <c:invertIfNegative val="0"/>
          <c:cat>
            <c:strRef>
              <c:f>Sheet1!$A$2:$A$9</c:f>
              <c:strCache>
                <c:ptCount val="8"/>
                <c:pt idx="0">
                  <c:v>Project Planing</c:v>
                </c:pt>
                <c:pt idx="1">
                  <c:v>Requirement Analysis</c:v>
                </c:pt>
                <c:pt idx="2">
                  <c:v>Designing</c:v>
                </c:pt>
                <c:pt idx="3">
                  <c:v>First Review</c:v>
                </c:pt>
                <c:pt idx="4">
                  <c:v>Implementation</c:v>
                </c:pt>
                <c:pt idx="5">
                  <c:v>Training And Testing</c:v>
                </c:pt>
                <c:pt idx="6">
                  <c:v>Modification</c:v>
                </c:pt>
                <c:pt idx="7">
                  <c:v>Project report</c:v>
                </c:pt>
              </c:strCache>
            </c:strRef>
          </c:cat>
          <c:val>
            <c:numRef>
              <c:f>Sheet1!$D$2:$D$9</c:f>
              <c:numCache>
                <c:formatCode>General</c:formatCode>
                <c:ptCount val="8"/>
                <c:pt idx="0" formatCode="0.00">
                  <c:v>7</c:v>
                </c:pt>
                <c:pt idx="1">
                  <c:v>14</c:v>
                </c:pt>
                <c:pt idx="2">
                  <c:v>20</c:v>
                </c:pt>
                <c:pt idx="3">
                  <c:v>1</c:v>
                </c:pt>
                <c:pt idx="4">
                  <c:v>14</c:v>
                </c:pt>
                <c:pt idx="5">
                  <c:v>7</c:v>
                </c:pt>
                <c:pt idx="6">
                  <c:v>14</c:v>
                </c:pt>
                <c:pt idx="7">
                  <c:v>1</c:v>
                </c:pt>
              </c:numCache>
            </c:numRef>
          </c:val>
          <c:extLst>
            <c:ext xmlns:c16="http://schemas.microsoft.com/office/drawing/2014/chart" uri="{C3380CC4-5D6E-409C-BE32-E72D297353CC}">
              <c16:uniqueId val="{00000001-13BA-409D-92A9-4779B29FA4E6}"/>
            </c:ext>
          </c:extLst>
        </c:ser>
        <c:dLbls>
          <c:showLegendKey val="0"/>
          <c:showVal val="0"/>
          <c:showCatName val="0"/>
          <c:showSerName val="0"/>
          <c:showPercent val="0"/>
          <c:showBubbleSize val="0"/>
        </c:dLbls>
        <c:gapWidth val="150"/>
        <c:shape val="box"/>
        <c:axId val="216213760"/>
        <c:axId val="216395776"/>
        <c:axId val="0"/>
      </c:bar3DChart>
      <c:catAx>
        <c:axId val="216213760"/>
        <c:scaling>
          <c:orientation val="maxMin"/>
        </c:scaling>
        <c:delete val="0"/>
        <c:axPos val="l"/>
        <c:numFmt formatCode="General" sourceLinked="0"/>
        <c:majorTickMark val="out"/>
        <c:minorTickMark val="none"/>
        <c:tickLblPos val="nextTo"/>
        <c:txPr>
          <a:bodyPr/>
          <a:lstStyle/>
          <a:p>
            <a:pPr>
              <a:defRPr sz="1400"/>
            </a:pPr>
            <a:endParaRPr lang="en-US"/>
          </a:p>
        </c:txPr>
        <c:crossAx val="216395776"/>
        <c:crosses val="autoZero"/>
        <c:auto val="1"/>
        <c:lblAlgn val="ctr"/>
        <c:lblOffset val="100"/>
        <c:noMultiLvlLbl val="0"/>
      </c:catAx>
      <c:valAx>
        <c:axId val="216395776"/>
        <c:scaling>
          <c:orientation val="minMax"/>
          <c:max val="44711"/>
          <c:min val="44621"/>
        </c:scaling>
        <c:delete val="0"/>
        <c:axPos val="t"/>
        <c:majorGridlines/>
        <c:numFmt formatCode="m/d/yyyy" sourceLinked="1"/>
        <c:majorTickMark val="out"/>
        <c:minorTickMark val="none"/>
        <c:tickLblPos val="nextTo"/>
        <c:txPr>
          <a:bodyPr/>
          <a:lstStyle/>
          <a:p>
            <a:pPr>
              <a:defRPr sz="1200"/>
            </a:pPr>
            <a:endParaRPr lang="en-US"/>
          </a:p>
        </c:txPr>
        <c:crossAx val="216213760"/>
        <c:crosses val="autoZero"/>
        <c:crossBetween val="between"/>
        <c:majorUnit val="17"/>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FC4719-3538-444E-8090-010ED2693D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6DD7F10-6147-432C-91D6-9472D4906B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D3179F-45B4-4A5F-9005-9E8217501C02}" type="datetimeFigureOut">
              <a:rPr lang="en-US" smtClean="0"/>
              <a:t>5/4/2022</a:t>
            </a:fld>
            <a:endParaRPr lang="en-US"/>
          </a:p>
        </p:txBody>
      </p:sp>
      <p:sp>
        <p:nvSpPr>
          <p:cNvPr id="4" name="Footer Placeholder 3">
            <a:extLst>
              <a:ext uri="{FF2B5EF4-FFF2-40B4-BE49-F238E27FC236}">
                <a16:creationId xmlns:a16="http://schemas.microsoft.com/office/drawing/2014/main" id="{8A3C2CB6-69ED-452F-81CB-0E7E526CFA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409B1B-F98A-4171-A536-BE0DA187DB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16A610-FDC5-4553-87C8-B1F5323ABAFD}" type="slidenum">
              <a:rPr lang="en-US" smtClean="0"/>
              <a:t>‹#›</a:t>
            </a:fld>
            <a:endParaRPr lang="en-US"/>
          </a:p>
        </p:txBody>
      </p:sp>
    </p:spTree>
    <p:extLst>
      <p:ext uri="{BB962C8B-B14F-4D97-AF65-F5344CB8AC3E}">
        <p14:creationId xmlns:p14="http://schemas.microsoft.com/office/powerpoint/2010/main" val="15741093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4243620"/>
      </p:ext>
    </p:extLst>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11F5D4B-BB95-45C0-A35D-0F5B77CEB0BF}"/>
              </a:ext>
            </a:extLst>
          </p:cNvPr>
          <p:cNvSpPr>
            <a:spLocks noGrp="1"/>
          </p:cNvSpPr>
          <p:nvPr>
            <p:ph type="ftr" idx="1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4" name="Google Shape;21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B25E1CF9-94A7-48F5-911B-CB49428CDC4A}"/>
              </a:ext>
            </a:extLst>
          </p:cNvPr>
          <p:cNvSpPr>
            <a:spLocks noGrp="1"/>
          </p:cNvSpPr>
          <p:nvPr>
            <p:ph type="ftr" idx="1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2EF9F57E-3D08-44FE-85AF-D4065F5FFF45}"/>
              </a:ext>
            </a:extLst>
          </p:cNvPr>
          <p:cNvSpPr>
            <a:spLocks noGrp="1"/>
          </p:cNvSpPr>
          <p:nvPr>
            <p:ph type="ftr" idx="1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86D7BD76-B380-400D-8DA6-4BF2008A3C86}"/>
              </a:ext>
            </a:extLst>
          </p:cNvPr>
          <p:cNvSpPr>
            <a:spLocks noGrp="1"/>
          </p:cNvSpPr>
          <p:nvPr>
            <p:ph type="ftr" idx="1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AC13A2E6-11A9-4E65-9EFC-5DD622BDDE87}"/>
              </a:ext>
            </a:extLst>
          </p:cNvPr>
          <p:cNvSpPr>
            <a:spLocks noGrp="1"/>
          </p:cNvSpPr>
          <p:nvPr>
            <p:ph type="ftr" idx="1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
        <p:nvSpPr>
          <p:cNvPr id="5" name="Footer Placeholder 4">
            <a:extLst>
              <a:ext uri="{FF2B5EF4-FFF2-40B4-BE49-F238E27FC236}">
                <a16:creationId xmlns:a16="http://schemas.microsoft.com/office/drawing/2014/main" id="{47C8175A-E2CD-4CE6-820E-5EEEB6816792}"/>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662017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
        <p:nvSpPr>
          <p:cNvPr id="5" name="Footer Placeholder 4">
            <a:extLst>
              <a:ext uri="{FF2B5EF4-FFF2-40B4-BE49-F238E27FC236}">
                <a16:creationId xmlns:a16="http://schemas.microsoft.com/office/drawing/2014/main" id="{4501CCD7-8178-4CD1-9617-FF3009326D90}"/>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3130481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
        <p:nvSpPr>
          <p:cNvPr id="5" name="Footer Placeholder 4">
            <a:extLst>
              <a:ext uri="{FF2B5EF4-FFF2-40B4-BE49-F238E27FC236}">
                <a16:creationId xmlns:a16="http://schemas.microsoft.com/office/drawing/2014/main" id="{ABC85972-7981-4AB8-B0E6-56B14BACE1E6}"/>
              </a:ext>
            </a:extLst>
          </p:cNvPr>
          <p:cNvSpPr>
            <a:spLocks noGrp="1"/>
          </p:cNvSpPr>
          <p:nvPr>
            <p:ph type="ftr" idx="11"/>
          </p:nvPr>
        </p:nvSpPr>
        <p:spPr/>
        <p:txBody>
          <a:bodyPr/>
          <a:lstStyle/>
          <a:p>
            <a:endParaRPr lang="en-US"/>
          </a:p>
        </p:txBody>
      </p:sp>
    </p:spTree>
    <p:extLst>
      <p:ext uri="{BB962C8B-B14F-4D97-AF65-F5344CB8AC3E}">
        <p14:creationId xmlns:p14="http://schemas.microsoft.com/office/powerpoint/2010/main" val="4108607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idx="11"/>
          </p:nvPr>
        </p:nvSpPr>
        <p:spPr/>
        <p:txBody>
          <a:bodyPr/>
          <a:lstStyle/>
          <a:p>
            <a:endParaRPr lang="en-US"/>
          </a:p>
        </p:txBody>
      </p:sp>
      <p:sp>
        <p:nvSpPr>
          <p:cNvPr id="5" name="Slide Number Placeholder 4"/>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431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idx="11"/>
          </p:nvPr>
        </p:nvSpPr>
        <p:spPr/>
        <p:txBody>
          <a:bodyPr/>
          <a:lstStyle/>
          <a:p>
            <a:endParaRPr lang="en-US"/>
          </a:p>
        </p:txBody>
      </p:sp>
      <p:sp>
        <p:nvSpPr>
          <p:cNvPr id="5" name="Slide Number Placeholder 4"/>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0590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r>
              <a:rPr lang="en-US"/>
              <a:t>3/25/2022</a:t>
            </a:r>
          </a:p>
        </p:txBody>
      </p:sp>
      <p:sp>
        <p:nvSpPr>
          <p:cNvPr id="5" name="Footer Placeholder 4"/>
          <p:cNvSpPr>
            <a:spLocks noGrp="1"/>
          </p:cNvSpPr>
          <p:nvPr>
            <p:ph type="ftr" sz="quarter" idx="11"/>
          </p:nvPr>
        </p:nvSpPr>
        <p:spPr>
          <a:xfrm>
            <a:off x="2692397" y="5037663"/>
            <a:ext cx="5214635" cy="279400"/>
          </a:xfrm>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a:xfrm>
            <a:off x="8956900" y="5037663"/>
            <a:ext cx="551167" cy="279400"/>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1636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3/25/2022</a:t>
            </a:r>
          </a:p>
        </p:txBody>
      </p:sp>
      <p:sp>
        <p:nvSpPr>
          <p:cNvPr id="6" name="Footer Placeholder 5"/>
          <p:cNvSpPr>
            <a:spLocks noGrp="1"/>
          </p:cNvSpPr>
          <p:nvPr>
            <p:ph type="ftr" sz="quarter" idx="11"/>
          </p:nvPr>
        </p:nvSpPr>
        <p:spPr/>
        <p:txBody>
          <a:bodyPr/>
          <a:lstStyle/>
          <a:p>
            <a:r>
              <a:rPr lang="en-US"/>
              <a:t>Department of computer Science Engineering  College of Engineering Adoor</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0386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176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7730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80430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870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51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626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8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24339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3/25/2022</a:t>
            </a:r>
          </a:p>
        </p:txBody>
      </p:sp>
      <p:sp>
        <p:nvSpPr>
          <p:cNvPr id="5" name="Footer Placeholder 4"/>
          <p:cNvSpPr>
            <a:spLocks noGrp="1"/>
          </p:cNvSpPr>
          <p:nvPr>
            <p:ph type="ftr" sz="quarter" idx="11"/>
          </p:nvPr>
        </p:nvSpPr>
        <p:spPr/>
        <p:txBody>
          <a:bodyPr/>
          <a:lstStyle/>
          <a:p>
            <a:r>
              <a:rPr lang="en-US"/>
              <a:t>Department of computer Science Engineering  College of Engineering Adoor</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7140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3/25/2022</a:t>
            </a:r>
          </a:p>
        </p:txBody>
      </p:sp>
      <p:sp>
        <p:nvSpPr>
          <p:cNvPr id="6" name="Footer Placeholder 5"/>
          <p:cNvSpPr>
            <a:spLocks noGrp="1"/>
          </p:cNvSpPr>
          <p:nvPr>
            <p:ph type="ftr" sz="quarter" idx="11"/>
          </p:nvPr>
        </p:nvSpPr>
        <p:spPr/>
        <p:txBody>
          <a:bodyPr/>
          <a:lstStyle/>
          <a:p>
            <a:r>
              <a:rPr lang="en-US"/>
              <a:t>Department of computer Science Engineering  College of Engineering Adoor</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80294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3/25/2022</a:t>
            </a:r>
          </a:p>
        </p:txBody>
      </p:sp>
      <p:sp>
        <p:nvSpPr>
          <p:cNvPr id="8" name="Footer Placeholder 7"/>
          <p:cNvSpPr>
            <a:spLocks noGrp="1"/>
          </p:cNvSpPr>
          <p:nvPr>
            <p:ph type="ftr" sz="quarter" idx="11"/>
          </p:nvPr>
        </p:nvSpPr>
        <p:spPr/>
        <p:txBody>
          <a:bodyPr/>
          <a:lstStyle/>
          <a:p>
            <a:r>
              <a:rPr lang="en-US"/>
              <a:t>Department of computer Science Engineering  College of Engineering Adoor</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656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3/25/2022</a:t>
            </a:r>
          </a:p>
        </p:txBody>
      </p:sp>
      <p:sp>
        <p:nvSpPr>
          <p:cNvPr id="4" name="Footer Placeholder 3"/>
          <p:cNvSpPr>
            <a:spLocks noGrp="1"/>
          </p:cNvSpPr>
          <p:nvPr>
            <p:ph type="ftr" sz="quarter" idx="11"/>
          </p:nvPr>
        </p:nvSpPr>
        <p:spPr/>
        <p:txBody>
          <a:bodyPr/>
          <a:lstStyle/>
          <a:p>
            <a:r>
              <a:rPr lang="en-US"/>
              <a:t>Department of computer Science Engineering  College of Engineering Adoor</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56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3/25/2022</a:t>
            </a:r>
          </a:p>
        </p:txBody>
      </p:sp>
      <p:sp>
        <p:nvSpPr>
          <p:cNvPr id="3" name="Footer Placeholder 2"/>
          <p:cNvSpPr>
            <a:spLocks noGrp="1"/>
          </p:cNvSpPr>
          <p:nvPr>
            <p:ph type="ftr" sz="quarter" idx="11"/>
          </p:nvPr>
        </p:nvSpPr>
        <p:spPr/>
        <p:txBody>
          <a:bodyPr/>
          <a:lstStyle/>
          <a:p>
            <a:r>
              <a:rPr lang="en-US"/>
              <a:t>Department of computer Science Engineering  College of Engineering Adoor</a:t>
            </a:r>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37827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3/25/2022</a:t>
            </a:r>
          </a:p>
        </p:txBody>
      </p:sp>
      <p:sp>
        <p:nvSpPr>
          <p:cNvPr id="6" name="Footer Placeholder 5"/>
          <p:cNvSpPr>
            <a:spLocks noGrp="1"/>
          </p:cNvSpPr>
          <p:nvPr>
            <p:ph type="ftr" sz="quarter" idx="11"/>
          </p:nvPr>
        </p:nvSpPr>
        <p:spPr/>
        <p:txBody>
          <a:bodyPr/>
          <a:lstStyle/>
          <a:p>
            <a:r>
              <a:rPr lang="en-US"/>
              <a:t>Department of computer Science Engineering  College of Engineering Adoor</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853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3/25/2022</a:t>
            </a:r>
          </a:p>
        </p:txBody>
      </p:sp>
      <p:sp>
        <p:nvSpPr>
          <p:cNvPr id="6" name="Footer Placeholder 5"/>
          <p:cNvSpPr>
            <a:spLocks noGrp="1"/>
          </p:cNvSpPr>
          <p:nvPr>
            <p:ph type="ftr" sz="quarter" idx="11"/>
          </p:nvPr>
        </p:nvSpPr>
        <p:spPr/>
        <p:txBody>
          <a:bodyPr/>
          <a:lstStyle/>
          <a:p>
            <a:r>
              <a:rPr lang="en-US"/>
              <a:t>Department of computer Science Engineering  College of Engineering Adoor</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39773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3/25/2022</a:t>
            </a: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Department of computer Science Engineering  College of Engineering Adoor</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8719212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badamve/deep-learning-ship-classificat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youtube.com/watch?v=50cBvizRuM0" TargetMode="External"/><Relationship Id="rId4" Type="http://schemas.openxmlformats.org/officeDocument/2006/relationships/hyperlink" Target="https://github.com/xxczaki/ship-classifier"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735705" y="1254143"/>
            <a:ext cx="5360295" cy="2420738"/>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lnSpc>
                <a:spcPct val="90000"/>
              </a:lnSpc>
              <a:spcBef>
                <a:spcPts val="0"/>
              </a:spcBef>
              <a:spcAft>
                <a:spcPts val="0"/>
              </a:spcAft>
              <a:buClr>
                <a:schemeClr val="dk1"/>
              </a:buClr>
              <a:buSzPct val="100000"/>
              <a:buFont typeface="Arial Black"/>
              <a:buNone/>
            </a:pPr>
            <a:r>
              <a:rPr lang="en-US" sz="4800" b="1" i="0" u="none" strike="noStrike" cap="none" dirty="0">
                <a:solidFill>
                  <a:schemeClr val="dk1"/>
                </a:solidFill>
                <a:latin typeface="Times New Roman" panose="02020603050405020304" pitchFamily="18" charset="0"/>
                <a:ea typeface="Arial Black"/>
                <a:cs typeface="Times New Roman" panose="02020603050405020304" pitchFamily="18" charset="0"/>
                <a:sym typeface="Arial Black"/>
              </a:rPr>
              <a:t>SHIP CLASSIFICATION </a:t>
            </a:r>
            <a:br>
              <a:rPr lang="en-US" sz="4800" b="1" i="0" u="none" strike="noStrike" cap="none" dirty="0">
                <a:solidFill>
                  <a:schemeClr val="dk1"/>
                </a:solidFill>
                <a:latin typeface="Times New Roman" panose="02020603050405020304" pitchFamily="18" charset="0"/>
                <a:ea typeface="Arial Black"/>
                <a:cs typeface="Times New Roman" panose="02020603050405020304" pitchFamily="18" charset="0"/>
                <a:sym typeface="Arial Black"/>
              </a:rPr>
            </a:br>
            <a:r>
              <a:rPr lang="en-US" sz="4800" b="1" i="0" u="none" strike="noStrike" cap="none" dirty="0">
                <a:solidFill>
                  <a:schemeClr val="dk1"/>
                </a:solidFill>
                <a:latin typeface="Times New Roman" panose="02020603050405020304" pitchFamily="18" charset="0"/>
                <a:ea typeface="Arial Black"/>
                <a:cs typeface="Times New Roman" panose="02020603050405020304" pitchFamily="18" charset="0"/>
                <a:sym typeface="Arial Black"/>
              </a:rPr>
              <a:t>USING TRIPLET CNN</a:t>
            </a:r>
            <a:endParaRPr sz="4800" b="1" i="0" u="none" strike="noStrike" cap="none" dirty="0">
              <a:solidFill>
                <a:schemeClr val="dk1"/>
              </a:solidFill>
              <a:latin typeface="Times New Roman" panose="02020603050405020304" pitchFamily="18" charset="0"/>
              <a:ea typeface="Arial Black"/>
              <a:cs typeface="Times New Roman" panose="02020603050405020304" pitchFamily="18" charset="0"/>
              <a:sym typeface="Arial Black"/>
            </a:endParaRPr>
          </a:p>
        </p:txBody>
      </p:sp>
      <p:pic>
        <p:nvPicPr>
          <p:cNvPr id="89" name="Google Shape;89;p13"/>
          <p:cNvPicPr preferRelativeResize="0"/>
          <p:nvPr/>
        </p:nvPicPr>
        <p:blipFill rotWithShape="1">
          <a:blip r:embed="rId3">
            <a:alphaModFix/>
          </a:blip>
          <a:srcRect/>
          <a:stretch/>
        </p:blipFill>
        <p:spPr>
          <a:xfrm>
            <a:off x="6563669" y="1137250"/>
            <a:ext cx="3872523" cy="2566542"/>
          </a:xfrm>
          <a:prstGeom prst="rect">
            <a:avLst/>
          </a:prstGeom>
          <a:noFill/>
          <a:ln>
            <a:noFill/>
          </a:ln>
        </p:spPr>
      </p:pic>
      <p:sp>
        <p:nvSpPr>
          <p:cNvPr id="93" name="Google Shape;93;p13"/>
          <p:cNvSpPr txBox="1"/>
          <p:nvPr/>
        </p:nvSpPr>
        <p:spPr>
          <a:xfrm>
            <a:off x="5001846" y="4242535"/>
            <a:ext cx="5056554" cy="2456081"/>
          </a:xfrm>
          <a:prstGeom prst="rect">
            <a:avLst/>
          </a:prstGeom>
          <a:noFill/>
          <a:ln>
            <a:noFill/>
          </a:ln>
        </p:spPr>
        <p:txBody>
          <a:bodyPr spcFirstLastPara="1" wrap="square" lIns="91425" tIns="45700" rIns="91425" bIns="45700" anchor="t" anchorCtr="0">
            <a:spAutoFit/>
          </a:bodyPr>
          <a:lstStyle/>
          <a:p>
            <a:pPr marL="12700" marR="0" lvl="0" indent="0" algn="l" rtl="0">
              <a:lnSpc>
                <a:spcPct val="100000"/>
              </a:lnSpc>
              <a:spcBef>
                <a:spcPts val="0"/>
              </a:spcBef>
              <a:spcAft>
                <a:spcPts val="0"/>
              </a:spcAft>
              <a:buNone/>
            </a:pPr>
            <a:r>
              <a:rPr lang="en-US" sz="20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Submitted by,</a:t>
            </a:r>
            <a:endParaRPr sz="20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p>
            <a:pPr marL="469265" marR="5080" lvl="0" indent="0" algn="just" rtl="0">
              <a:lnSpc>
                <a:spcPct val="78888"/>
              </a:lnSpc>
              <a:spcBef>
                <a:spcPts val="1465"/>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ABIN K JAYAN                    ADR18CS001</a:t>
            </a:r>
            <a:endParaRPr lang="en-US" dirty="0">
              <a:latin typeface="Times New Roman" panose="02020603050405020304" pitchFamily="18" charset="0"/>
              <a:cs typeface="Times New Roman" panose="02020603050405020304" pitchFamily="18" charset="0"/>
            </a:endParaRPr>
          </a:p>
          <a:p>
            <a:pPr marL="469265" marR="5080" lvl="0" indent="0" algn="just" rtl="0">
              <a:lnSpc>
                <a:spcPct val="78888"/>
              </a:lnSpc>
              <a:spcBef>
                <a:spcPts val="1465"/>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AJMAL LATHEEF              ADR18CS003</a:t>
            </a:r>
            <a:endParaRPr lang="en-US" dirty="0">
              <a:latin typeface="Times New Roman" panose="02020603050405020304" pitchFamily="18" charset="0"/>
              <a:cs typeface="Times New Roman" panose="02020603050405020304" pitchFamily="18" charset="0"/>
            </a:endParaRPr>
          </a:p>
          <a:p>
            <a:pPr marL="469265" marR="5080" lvl="0" indent="0" algn="just" rtl="0">
              <a:lnSpc>
                <a:spcPct val="78888"/>
              </a:lnSpc>
              <a:spcBef>
                <a:spcPts val="1465"/>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ASHIL JOHNSON               ADR18CS014</a:t>
            </a:r>
            <a:endParaRPr lang="en-US" dirty="0">
              <a:latin typeface="Times New Roman" panose="02020603050405020304" pitchFamily="18" charset="0"/>
              <a:cs typeface="Times New Roman" panose="02020603050405020304" pitchFamily="18" charset="0"/>
            </a:endParaRPr>
          </a:p>
          <a:p>
            <a:pPr marL="469265" marR="5080" lvl="0" indent="0" algn="just" rtl="0">
              <a:lnSpc>
                <a:spcPct val="78888"/>
              </a:lnSpc>
              <a:spcBef>
                <a:spcPts val="1465"/>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SIDDHARDH R NAIR        ADR18CS038</a:t>
            </a:r>
            <a:endParaRPr lang="en-US" dirty="0">
              <a:latin typeface="Times New Roman" panose="02020603050405020304" pitchFamily="18" charset="0"/>
              <a:cs typeface="Times New Roman" panose="02020603050405020304" pitchFamily="18" charset="0"/>
            </a:endParaRPr>
          </a:p>
          <a:p>
            <a:pPr marL="469265" marR="5080" lvl="0" indent="0" algn="l" rtl="0">
              <a:lnSpc>
                <a:spcPct val="78888"/>
              </a:lnSpc>
              <a:spcBef>
                <a:spcPts val="1465"/>
              </a:spcBef>
              <a:spcAft>
                <a:spcPts val="0"/>
              </a:spcAft>
              <a:buNone/>
            </a:pPr>
            <a:r>
              <a:rPr lang="en-US" sz="1800" b="1" i="0" u="none" strike="noStrike" cap="none" dirty="0">
                <a:solidFill>
                  <a:schemeClr val="dk1"/>
                </a:solidFill>
                <a:latin typeface="Lato"/>
                <a:ea typeface="Lato"/>
                <a:cs typeface="Lato"/>
                <a:sym typeface="Lato"/>
              </a:rPr>
              <a:t> </a:t>
            </a:r>
            <a:endParaRPr sz="1800" b="0" i="0" u="none" strike="noStrike" cap="none" dirty="0">
              <a:solidFill>
                <a:schemeClr val="dk1"/>
              </a:solidFill>
              <a:latin typeface="Lato"/>
              <a:ea typeface="Lato"/>
              <a:cs typeface="Lato"/>
              <a:sym typeface="Lato"/>
            </a:endParaRPr>
          </a:p>
        </p:txBody>
      </p:sp>
      <p:sp>
        <p:nvSpPr>
          <p:cNvPr id="94" name="Google Shape;94;p13"/>
          <p:cNvSpPr txBox="1"/>
          <p:nvPr/>
        </p:nvSpPr>
        <p:spPr>
          <a:xfrm>
            <a:off x="983974" y="4780465"/>
            <a:ext cx="3200399" cy="948937"/>
          </a:xfrm>
          <a:prstGeom prst="rect">
            <a:avLst/>
          </a:prstGeom>
          <a:noFill/>
          <a:ln>
            <a:noFill/>
          </a:ln>
        </p:spPr>
        <p:txBody>
          <a:bodyPr spcFirstLastPara="1" wrap="square" lIns="91425" tIns="45700" rIns="91425" bIns="45700" anchor="t" anchorCtr="0">
            <a:spAutoFit/>
          </a:bodyPr>
          <a:lstStyle/>
          <a:p>
            <a:pPr marL="12700" marR="491490" lvl="0" indent="0" algn="l" rtl="0">
              <a:spcBef>
                <a:spcPts val="0"/>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Mrs. Manju J  </a:t>
            </a:r>
            <a:endParaRPr dirty="0">
              <a:latin typeface="Times New Roman" panose="02020603050405020304" pitchFamily="18" charset="0"/>
              <a:cs typeface="Times New Roman" panose="02020603050405020304" pitchFamily="18" charset="0"/>
            </a:endParaRPr>
          </a:p>
          <a:p>
            <a:pPr marL="12700" marR="491490" lvl="0" indent="0" algn="l" rtl="0">
              <a:spcBef>
                <a:spcPts val="160"/>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Assistant Professor</a:t>
            </a:r>
            <a:endParaRPr sz="18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a:p>
            <a:pPr marL="12700" marR="0" lvl="0" indent="0" algn="l" rtl="0">
              <a:spcBef>
                <a:spcPts val="0"/>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Dept. of Computer Science</a:t>
            </a:r>
            <a:endParaRPr sz="1800" b="0" i="0" u="none" strike="noStrike" cap="none" dirty="0">
              <a:solidFill>
                <a:schemeClr val="dk1"/>
              </a:solidFill>
              <a:latin typeface="Times New Roman" panose="02020603050405020304" pitchFamily="18" charset="0"/>
              <a:ea typeface="Lato"/>
              <a:cs typeface="Times New Roman" panose="02020603050405020304" pitchFamily="18" charset="0"/>
              <a:sym typeface="Lato"/>
            </a:endParaRPr>
          </a:p>
        </p:txBody>
      </p:sp>
      <p:sp>
        <p:nvSpPr>
          <p:cNvPr id="95" name="Google Shape;95;p13"/>
          <p:cNvSpPr txBox="1"/>
          <p:nvPr/>
        </p:nvSpPr>
        <p:spPr>
          <a:xfrm>
            <a:off x="591090" y="4242535"/>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Guided</a:t>
            </a:r>
            <a:r>
              <a:rPr lang="en-US" sz="1800" b="1" i="0" u="none" strike="noStrike" cap="none" dirty="0">
                <a:solidFill>
                  <a:schemeClr val="dk1"/>
                </a:solidFill>
                <a:latin typeface="Lato"/>
                <a:ea typeface="Lato"/>
                <a:cs typeface="Lato"/>
                <a:sym typeface="Lato"/>
              </a:rPr>
              <a:t> </a:t>
            </a:r>
            <a:r>
              <a:rPr lang="en-US" sz="1800" b="1" i="0" u="none" strike="noStrike" cap="none" dirty="0">
                <a:solidFill>
                  <a:schemeClr val="dk1"/>
                </a:solidFill>
                <a:latin typeface="Times New Roman" panose="02020603050405020304" pitchFamily="18" charset="0"/>
                <a:ea typeface="Lato"/>
                <a:cs typeface="Times New Roman" panose="02020603050405020304" pitchFamily="18" charset="0"/>
                <a:sym typeface="Lato"/>
              </a:rPr>
              <a:t>by</a:t>
            </a:r>
            <a:r>
              <a:rPr lang="en-US" sz="1800" b="1" i="0" u="none" strike="noStrike" cap="none" dirty="0">
                <a:solidFill>
                  <a:schemeClr val="dk1"/>
                </a:solidFill>
                <a:latin typeface="Lato"/>
                <a:ea typeface="Lato"/>
                <a:cs typeface="Lato"/>
                <a:sym typeface="Lato"/>
              </a:rPr>
              <a:t>,</a:t>
            </a:r>
            <a:endParaRPr sz="1800" dirty="0">
              <a:solidFill>
                <a:schemeClr val="dk1"/>
              </a:solidFill>
              <a:latin typeface="Calibri"/>
              <a:ea typeface="Calibri"/>
              <a:cs typeface="Calibri"/>
              <a:sym typeface="Calibri"/>
            </a:endParaRPr>
          </a:p>
        </p:txBody>
      </p:sp>
      <p:sp>
        <p:nvSpPr>
          <p:cNvPr id="96" name="Google Shape;96;p13"/>
          <p:cNvSpPr/>
          <p:nvPr/>
        </p:nvSpPr>
        <p:spPr>
          <a:xfrm>
            <a:off x="10525958" y="6451968"/>
            <a:ext cx="179531" cy="5715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13"/>
          <p:cNvSpPr/>
          <p:nvPr/>
        </p:nvSpPr>
        <p:spPr>
          <a:xfrm>
            <a:off x="10346427" y="6451968"/>
            <a:ext cx="179531" cy="57150"/>
          </a:xfrm>
          <a:prstGeom prst="rect">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13"/>
          <p:cNvSpPr/>
          <p:nvPr/>
        </p:nvSpPr>
        <p:spPr>
          <a:xfrm>
            <a:off x="10166896" y="6451968"/>
            <a:ext cx="179531" cy="57150"/>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122E5477-BDDB-4394-8B68-3A056068C3A7}"/>
              </a:ext>
            </a:extLst>
          </p:cNvPr>
          <p:cNvSpPr>
            <a:spLocks noGrp="1"/>
          </p:cNvSpPr>
          <p:nvPr>
            <p:ph type="ftr" sz="quarter" idx="11"/>
          </p:nvPr>
        </p:nvSpPr>
        <p:spPr>
          <a:xfrm>
            <a:off x="3738251" y="6423057"/>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AFD11A0-9BBB-400C-B527-433E299A2C3C}"/>
              </a:ext>
            </a:extLst>
          </p:cNvPr>
          <p:cNvSpPr>
            <a:spLocks noGrp="1"/>
          </p:cNvSpPr>
          <p:nvPr>
            <p:ph type="sldNum" sz="quarter" idx="12"/>
          </p:nvPr>
        </p:nvSpPr>
        <p:spPr>
          <a:xfrm>
            <a:off x="10855308" y="6480543"/>
            <a:ext cx="542697" cy="279400"/>
          </a:xfrm>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6" name="Date Placeholder 5">
            <a:extLst>
              <a:ext uri="{FF2B5EF4-FFF2-40B4-BE49-F238E27FC236}">
                <a16:creationId xmlns:a16="http://schemas.microsoft.com/office/drawing/2014/main" id="{E19F074F-6366-4CB4-844B-857C1A0672E8}"/>
              </a:ext>
            </a:extLst>
          </p:cNvPr>
          <p:cNvSpPr>
            <a:spLocks noGrp="1"/>
          </p:cNvSpPr>
          <p:nvPr>
            <p:ph type="dt" sz="half" idx="10"/>
          </p:nvPr>
        </p:nvSpPr>
        <p:spPr>
          <a:xfrm>
            <a:off x="-209010" y="6451968"/>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454" y="706559"/>
            <a:ext cx="9601196" cy="1303867"/>
          </a:xfrm>
        </p:spPr>
        <p:txBody>
          <a:bodyPr/>
          <a:lstStyle/>
          <a:p>
            <a:r>
              <a:rPr lang="en-US" b="1" dirty="0">
                <a:latin typeface="Times New Roman" panose="02020603050405020304" pitchFamily="18" charset="0"/>
                <a:cs typeface="Times New Roman" panose="02020603050405020304" pitchFamily="18" charset="0"/>
              </a:rPr>
              <a:t>DFD</a:t>
            </a:r>
            <a:r>
              <a:rPr lang="en-US" dirty="0">
                <a:latin typeface="Times New Roman" panose="02020603050405020304" pitchFamily="18" charset="0"/>
                <a:cs typeface="Times New Roman" panose="02020603050405020304" pitchFamily="18" charset="0"/>
              </a:rPr>
              <a:t>-Level 3</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7654" y="2066796"/>
            <a:ext cx="9770301" cy="3532970"/>
          </a:xfrm>
        </p:spPr>
      </p:pic>
      <p:sp>
        <p:nvSpPr>
          <p:cNvPr id="4" name="Date Placeholder 3"/>
          <p:cNvSpPr>
            <a:spLocks noGrp="1"/>
          </p:cNvSpPr>
          <p:nvPr>
            <p:ph type="dt" sz="half" idx="10"/>
          </p:nvPr>
        </p:nvSpPr>
        <p:spPr>
          <a:xfrm>
            <a:off x="-96982" y="6412345"/>
            <a:ext cx="1600200" cy="279400"/>
          </a:xfrm>
        </p:spPr>
        <p:txBody>
          <a:bodyPr/>
          <a:lstStyle/>
          <a:p>
            <a:r>
              <a:rPr lang="en-US">
                <a:latin typeface="Times New Roman" pitchFamily="18" charset="0"/>
                <a:cs typeface="Times New Roman" pitchFamily="18" charset="0"/>
              </a:rPr>
              <a:t>04/05/2022</a:t>
            </a: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a:xfrm>
            <a:off x="3733801" y="6331527"/>
            <a:ext cx="5160817" cy="304800"/>
          </a:xfrm>
        </p:spPr>
        <p:txBody>
          <a:bodyPr/>
          <a:lstStyle/>
          <a:p>
            <a:r>
              <a:rPr lang="en-US" dirty="0">
                <a:latin typeface="Times New Roman" pitchFamily="18" charset="0"/>
                <a:cs typeface="Times New Roman" pitchFamily="18" charset="0"/>
              </a:rPr>
              <a:t>Department of computer Science Engineering  College of Engineering </a:t>
            </a:r>
            <a:r>
              <a:rPr lang="en-US" dirty="0" err="1">
                <a:latin typeface="Times New Roman" pitchFamily="18" charset="0"/>
                <a:cs typeface="Times New Roman" pitchFamily="18" charset="0"/>
              </a:rPr>
              <a:t>Adoor</a:t>
            </a:r>
            <a:endParaRPr lang="en-US"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11032774" y="6384636"/>
            <a:ext cx="542697" cy="279400"/>
          </a:xfrm>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402628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06509" y="320950"/>
            <a:ext cx="9601196" cy="1303867"/>
          </a:xfrm>
        </p:spPr>
        <p:txBody>
          <a:bodyPr/>
          <a:lstStyle/>
          <a:p>
            <a:r>
              <a:rPr lang="en-US" b="1" dirty="0">
                <a:latin typeface="Times New Roman" panose="02020603050405020304" pitchFamily="18" charset="0"/>
                <a:cs typeface="Times New Roman" panose="02020603050405020304" pitchFamily="18" charset="0"/>
              </a:rPr>
              <a:t>USER INTERFACE</a:t>
            </a:r>
          </a:p>
        </p:txBody>
      </p:sp>
      <p:sp>
        <p:nvSpPr>
          <p:cNvPr id="2" name="Date Placeholder 1">
            <a:extLst>
              <a:ext uri="{FF2B5EF4-FFF2-40B4-BE49-F238E27FC236}">
                <a16:creationId xmlns:a16="http://schemas.microsoft.com/office/drawing/2014/main" id="{1013ABAF-B3BD-4D1E-9B91-B73C43847FB0}"/>
              </a:ext>
            </a:extLst>
          </p:cNvPr>
          <p:cNvSpPr>
            <a:spLocks noGrp="1"/>
          </p:cNvSpPr>
          <p:nvPr>
            <p:ph type="dt" sz="half" idx="10"/>
          </p:nvPr>
        </p:nvSpPr>
        <p:spPr>
          <a:xfrm>
            <a:off x="-209414" y="6428970"/>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3DDAC5B8-D2A2-4F68-A57B-12B148A138A5}"/>
              </a:ext>
            </a:extLst>
          </p:cNvPr>
          <p:cNvSpPr>
            <a:spLocks noGrp="1"/>
          </p:cNvSpPr>
          <p:nvPr>
            <p:ph type="ftr" sz="quarter" idx="11"/>
          </p:nvPr>
        </p:nvSpPr>
        <p:spPr>
          <a:xfrm>
            <a:off x="4032660" y="6414885"/>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5CF868E-60F1-44B6-A31A-6D92C0B6F11B}"/>
              </a:ext>
            </a:extLst>
          </p:cNvPr>
          <p:cNvSpPr>
            <a:spLocks noGrp="1"/>
          </p:cNvSpPr>
          <p:nvPr>
            <p:ph type="sldNum" sz="quarter" idx="12"/>
          </p:nvPr>
        </p:nvSpPr>
        <p:spPr>
          <a:xfrm>
            <a:off x="10916609" y="6430108"/>
            <a:ext cx="542697" cy="279400"/>
          </a:xfrm>
        </p:spPr>
        <p:txBody>
          <a:bodyPr/>
          <a:lstStyle/>
          <a:p>
            <a:pPr marL="0" lvl="0" indent="0" algn="r" rtl="0">
              <a:spcBef>
                <a:spcPts val="0"/>
              </a:spcBef>
              <a:spcAft>
                <a:spcPts val="0"/>
              </a:spcAft>
              <a:buNone/>
            </a:pPr>
            <a:fld id="{00000000-1234-1234-1234-123412341234}" type="slidenum">
              <a:rPr lang="en-US" smtClean="0"/>
              <a:t>11</a:t>
            </a:fld>
            <a:endParaRPr lang="en-US" dirty="0"/>
          </a:p>
        </p:txBody>
      </p:sp>
      <p:pic>
        <p:nvPicPr>
          <p:cNvPr id="6" name="Picture 5">
            <a:extLst>
              <a:ext uri="{FF2B5EF4-FFF2-40B4-BE49-F238E27FC236}">
                <a16:creationId xmlns:a16="http://schemas.microsoft.com/office/drawing/2014/main" id="{B6DFC6CD-19E9-43D1-8AD0-AB27A83F441C}"/>
              </a:ext>
            </a:extLst>
          </p:cNvPr>
          <p:cNvPicPr>
            <a:picLocks noChangeAspect="1"/>
          </p:cNvPicPr>
          <p:nvPr/>
        </p:nvPicPr>
        <p:blipFill>
          <a:blip r:embed="rId3"/>
          <a:stretch>
            <a:fillRect/>
          </a:stretch>
        </p:blipFill>
        <p:spPr>
          <a:xfrm>
            <a:off x="855906" y="1447555"/>
            <a:ext cx="10482654" cy="4784433"/>
          </a:xfrm>
          <a:prstGeom prst="rect">
            <a:avLst/>
          </a:prstGeom>
        </p:spPr>
      </p:pic>
    </p:spTree>
    <p:extLst>
      <p:ext uri="{BB962C8B-B14F-4D97-AF65-F5344CB8AC3E}">
        <p14:creationId xmlns:p14="http://schemas.microsoft.com/office/powerpoint/2010/main" val="4125587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D13A4-583D-492C-9ABB-09AB4559DD5D}"/>
              </a:ext>
            </a:extLst>
          </p:cNvPr>
          <p:cNvSpPr>
            <a:spLocks noGrp="1"/>
          </p:cNvSpPr>
          <p:nvPr>
            <p:ph type="dt" sz="half" idx="10"/>
          </p:nvPr>
        </p:nvSpPr>
        <p:spPr>
          <a:xfrm>
            <a:off x="-195478" y="6367220"/>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93373D12-463E-4534-9BC4-323EC6791FB0}"/>
              </a:ext>
            </a:extLst>
          </p:cNvPr>
          <p:cNvSpPr>
            <a:spLocks noGrp="1"/>
          </p:cNvSpPr>
          <p:nvPr>
            <p:ph type="ftr" sz="quarter" idx="11"/>
          </p:nvPr>
        </p:nvSpPr>
        <p:spPr>
          <a:xfrm>
            <a:off x="4028553" y="6353865"/>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A391B86-18C0-4F38-9E34-66644EB8063D}"/>
              </a:ext>
            </a:extLst>
          </p:cNvPr>
          <p:cNvSpPr>
            <a:spLocks noGrp="1"/>
          </p:cNvSpPr>
          <p:nvPr>
            <p:ph type="sldNum" sz="quarter" idx="12"/>
          </p:nvPr>
        </p:nvSpPr>
        <p:spPr>
          <a:xfrm>
            <a:off x="10876415" y="6353865"/>
            <a:ext cx="542697" cy="279400"/>
          </a:xfrm>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6" name="Picture 5">
            <a:extLst>
              <a:ext uri="{FF2B5EF4-FFF2-40B4-BE49-F238E27FC236}">
                <a16:creationId xmlns:a16="http://schemas.microsoft.com/office/drawing/2014/main" id="{5D23E54D-5871-471B-90F4-653EFE64BB16}"/>
              </a:ext>
            </a:extLst>
          </p:cNvPr>
          <p:cNvPicPr>
            <a:picLocks noChangeAspect="1"/>
          </p:cNvPicPr>
          <p:nvPr/>
        </p:nvPicPr>
        <p:blipFill>
          <a:blip r:embed="rId2"/>
          <a:stretch>
            <a:fillRect/>
          </a:stretch>
        </p:blipFill>
        <p:spPr>
          <a:xfrm>
            <a:off x="450574" y="364435"/>
            <a:ext cx="11290852" cy="5989430"/>
          </a:xfrm>
          <a:prstGeom prst="rect">
            <a:avLst/>
          </a:prstGeom>
        </p:spPr>
      </p:pic>
    </p:spTree>
    <p:extLst>
      <p:ext uri="{BB962C8B-B14F-4D97-AF65-F5344CB8AC3E}">
        <p14:creationId xmlns:p14="http://schemas.microsoft.com/office/powerpoint/2010/main" val="2504495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A8D7B2-FA12-4348-B1EA-8989255944A3}"/>
              </a:ext>
            </a:extLst>
          </p:cNvPr>
          <p:cNvSpPr>
            <a:spLocks noGrp="1"/>
          </p:cNvSpPr>
          <p:nvPr>
            <p:ph type="dt" sz="half" idx="10"/>
          </p:nvPr>
        </p:nvSpPr>
        <p:spPr>
          <a:xfrm>
            <a:off x="-195194" y="6411843"/>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A838851D-9DCE-48FF-94EC-991742C0D725}"/>
              </a:ext>
            </a:extLst>
          </p:cNvPr>
          <p:cNvSpPr>
            <a:spLocks noGrp="1"/>
          </p:cNvSpPr>
          <p:nvPr>
            <p:ph type="ftr" sz="quarter" idx="11"/>
          </p:nvPr>
        </p:nvSpPr>
        <p:spPr>
          <a:xfrm>
            <a:off x="4149133" y="6411843"/>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A2BE27B-E7B3-4443-A202-606BBB2F7AA7}"/>
              </a:ext>
            </a:extLst>
          </p:cNvPr>
          <p:cNvSpPr>
            <a:spLocks noGrp="1"/>
          </p:cNvSpPr>
          <p:nvPr>
            <p:ph type="sldNum" sz="quarter" idx="12"/>
          </p:nvPr>
        </p:nvSpPr>
        <p:spPr>
          <a:xfrm>
            <a:off x="10986947" y="6391467"/>
            <a:ext cx="542697" cy="279400"/>
          </a:xfrm>
        </p:spPr>
        <p:txBody>
          <a:bodyPr/>
          <a:lstStyle/>
          <a:p>
            <a:pPr marL="0" lvl="0" indent="0" algn="r" rtl="0">
              <a:spcBef>
                <a:spcPts val="0"/>
              </a:spcBef>
              <a:spcAft>
                <a:spcPts val="0"/>
              </a:spcAft>
              <a:buNone/>
            </a:pPr>
            <a:fld id="{00000000-1234-1234-1234-123412341234}" type="slidenum">
              <a:rPr lang="en-US" smtClean="0"/>
              <a:t>13</a:t>
            </a:fld>
            <a:endParaRPr lang="en-US" dirty="0"/>
          </a:p>
        </p:txBody>
      </p:sp>
      <p:pic>
        <p:nvPicPr>
          <p:cNvPr id="6" name="Picture 5">
            <a:extLst>
              <a:ext uri="{FF2B5EF4-FFF2-40B4-BE49-F238E27FC236}">
                <a16:creationId xmlns:a16="http://schemas.microsoft.com/office/drawing/2014/main" id="{C255BFAE-48F7-4B0F-BC60-9DCBD2A20CD9}"/>
              </a:ext>
            </a:extLst>
          </p:cNvPr>
          <p:cNvPicPr>
            <a:picLocks noChangeAspect="1"/>
          </p:cNvPicPr>
          <p:nvPr/>
        </p:nvPicPr>
        <p:blipFill>
          <a:blip r:embed="rId2"/>
          <a:stretch>
            <a:fillRect/>
          </a:stretch>
        </p:blipFill>
        <p:spPr>
          <a:xfrm>
            <a:off x="420758" y="496957"/>
            <a:ext cx="11326191" cy="5894510"/>
          </a:xfrm>
          <a:prstGeom prst="rect">
            <a:avLst/>
          </a:prstGeom>
        </p:spPr>
      </p:pic>
    </p:spTree>
    <p:extLst>
      <p:ext uri="{BB962C8B-B14F-4D97-AF65-F5344CB8AC3E}">
        <p14:creationId xmlns:p14="http://schemas.microsoft.com/office/powerpoint/2010/main" val="128457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EEE1EC-6B86-4968-9ECC-46FEDB0A27B1}"/>
              </a:ext>
            </a:extLst>
          </p:cNvPr>
          <p:cNvSpPr>
            <a:spLocks noGrp="1"/>
          </p:cNvSpPr>
          <p:nvPr>
            <p:ph type="dt" sz="half" idx="10"/>
          </p:nvPr>
        </p:nvSpPr>
        <p:spPr>
          <a:xfrm>
            <a:off x="-153568" y="6411128"/>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B7439C6-7C49-4FAD-8AC5-5FAC39C13B30}"/>
              </a:ext>
            </a:extLst>
          </p:cNvPr>
          <p:cNvSpPr>
            <a:spLocks noGrp="1"/>
          </p:cNvSpPr>
          <p:nvPr>
            <p:ph type="ftr" sz="quarter" idx="11"/>
          </p:nvPr>
        </p:nvSpPr>
        <p:spPr>
          <a:xfrm>
            <a:off x="4239568" y="6379308"/>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4E4C5BE-FEEE-4A37-9B87-589CB2A9B425}"/>
              </a:ext>
            </a:extLst>
          </p:cNvPr>
          <p:cNvSpPr>
            <a:spLocks noGrp="1"/>
          </p:cNvSpPr>
          <p:nvPr>
            <p:ph type="sldNum" sz="quarter" idx="12"/>
          </p:nvPr>
        </p:nvSpPr>
        <p:spPr>
          <a:xfrm>
            <a:off x="11002771" y="6411128"/>
            <a:ext cx="542697" cy="279400"/>
          </a:xfrm>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972A993D-02B3-429D-AFA4-964619996E08}"/>
              </a:ext>
            </a:extLst>
          </p:cNvPr>
          <p:cNvPicPr>
            <a:picLocks noChangeAspect="1"/>
          </p:cNvPicPr>
          <p:nvPr/>
        </p:nvPicPr>
        <p:blipFill>
          <a:blip r:embed="rId2"/>
          <a:stretch>
            <a:fillRect/>
          </a:stretch>
        </p:blipFill>
        <p:spPr>
          <a:xfrm>
            <a:off x="450574" y="457199"/>
            <a:ext cx="11290851" cy="5922109"/>
          </a:xfrm>
          <a:prstGeom prst="rect">
            <a:avLst/>
          </a:prstGeom>
        </p:spPr>
      </p:pic>
    </p:spTree>
    <p:extLst>
      <p:ext uri="{BB962C8B-B14F-4D97-AF65-F5344CB8AC3E}">
        <p14:creationId xmlns:p14="http://schemas.microsoft.com/office/powerpoint/2010/main" val="490521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5F619C-B05B-4C61-9219-34CD388F9E95}"/>
              </a:ext>
            </a:extLst>
          </p:cNvPr>
          <p:cNvSpPr>
            <a:spLocks noGrp="1"/>
          </p:cNvSpPr>
          <p:nvPr>
            <p:ph type="dt" sz="half" idx="10"/>
          </p:nvPr>
        </p:nvSpPr>
        <p:spPr>
          <a:xfrm>
            <a:off x="-185145" y="6391577"/>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355E8218-6F02-4C26-8E2C-89F9FEEC86A1}"/>
              </a:ext>
            </a:extLst>
          </p:cNvPr>
          <p:cNvSpPr>
            <a:spLocks noGrp="1"/>
          </p:cNvSpPr>
          <p:nvPr>
            <p:ph type="ftr" sz="quarter" idx="11"/>
          </p:nvPr>
        </p:nvSpPr>
        <p:spPr>
          <a:xfrm>
            <a:off x="4048650" y="6392402"/>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5549E3D-D29B-485B-9CEA-BB0673525D10}"/>
              </a:ext>
            </a:extLst>
          </p:cNvPr>
          <p:cNvSpPr>
            <a:spLocks noGrp="1"/>
          </p:cNvSpPr>
          <p:nvPr>
            <p:ph type="sldNum" sz="quarter" idx="12"/>
          </p:nvPr>
        </p:nvSpPr>
        <p:spPr>
          <a:xfrm>
            <a:off x="11002814" y="6381808"/>
            <a:ext cx="542697" cy="279400"/>
          </a:xfrm>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5F3AC97F-2AFB-45FC-929F-985DE5100367}"/>
              </a:ext>
            </a:extLst>
          </p:cNvPr>
          <p:cNvPicPr>
            <a:picLocks noChangeAspect="1"/>
          </p:cNvPicPr>
          <p:nvPr/>
        </p:nvPicPr>
        <p:blipFill>
          <a:blip r:embed="rId2"/>
          <a:stretch>
            <a:fillRect/>
          </a:stretch>
        </p:blipFill>
        <p:spPr>
          <a:xfrm>
            <a:off x="450574" y="506896"/>
            <a:ext cx="11290852" cy="5864318"/>
          </a:xfrm>
          <a:prstGeom prst="rect">
            <a:avLst/>
          </a:prstGeom>
        </p:spPr>
      </p:pic>
    </p:spTree>
    <p:extLst>
      <p:ext uri="{BB962C8B-B14F-4D97-AF65-F5344CB8AC3E}">
        <p14:creationId xmlns:p14="http://schemas.microsoft.com/office/powerpoint/2010/main" val="4072316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B8D770-C820-4B74-831C-A40C6FB39A96}"/>
              </a:ext>
            </a:extLst>
          </p:cNvPr>
          <p:cNvSpPr>
            <a:spLocks noGrp="1"/>
          </p:cNvSpPr>
          <p:nvPr>
            <p:ph type="dt" sz="half" idx="10"/>
          </p:nvPr>
        </p:nvSpPr>
        <p:spPr>
          <a:xfrm>
            <a:off x="-225338" y="6380922"/>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A8902FA0-E82E-40C1-92CE-0269B19E971C}"/>
              </a:ext>
            </a:extLst>
          </p:cNvPr>
          <p:cNvSpPr>
            <a:spLocks noGrp="1"/>
          </p:cNvSpPr>
          <p:nvPr>
            <p:ph type="ftr" sz="quarter" idx="11"/>
          </p:nvPr>
        </p:nvSpPr>
        <p:spPr>
          <a:xfrm>
            <a:off x="3928069" y="6380922"/>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C4C11A7-AC06-4845-8F90-CB1A30D1CB7C}"/>
              </a:ext>
            </a:extLst>
          </p:cNvPr>
          <p:cNvSpPr>
            <a:spLocks noGrp="1"/>
          </p:cNvSpPr>
          <p:nvPr>
            <p:ph type="sldNum" sz="quarter" idx="12"/>
          </p:nvPr>
        </p:nvSpPr>
        <p:spPr>
          <a:xfrm>
            <a:off x="10962620" y="6382008"/>
            <a:ext cx="542697" cy="279400"/>
          </a:xfrm>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6" name="Picture 5">
            <a:extLst>
              <a:ext uri="{FF2B5EF4-FFF2-40B4-BE49-F238E27FC236}">
                <a16:creationId xmlns:a16="http://schemas.microsoft.com/office/drawing/2014/main" id="{C8E962BB-CCDF-45A6-B227-3B5C48F23B46}"/>
              </a:ext>
            </a:extLst>
          </p:cNvPr>
          <p:cNvPicPr>
            <a:picLocks noChangeAspect="1"/>
          </p:cNvPicPr>
          <p:nvPr/>
        </p:nvPicPr>
        <p:blipFill>
          <a:blip r:embed="rId3"/>
          <a:stretch>
            <a:fillRect/>
          </a:stretch>
        </p:blipFill>
        <p:spPr>
          <a:xfrm>
            <a:off x="447261" y="477078"/>
            <a:ext cx="11261035" cy="5902758"/>
          </a:xfrm>
          <a:prstGeom prst="rect">
            <a:avLst/>
          </a:prstGeom>
        </p:spPr>
      </p:pic>
    </p:spTree>
    <p:extLst>
      <p:ext uri="{BB962C8B-B14F-4D97-AF65-F5344CB8AC3E}">
        <p14:creationId xmlns:p14="http://schemas.microsoft.com/office/powerpoint/2010/main" val="4070863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250784381"/>
              </p:ext>
            </p:extLst>
          </p:nvPr>
        </p:nvGraphicFramePr>
        <p:xfrm>
          <a:off x="1688123" y="2471195"/>
          <a:ext cx="10319657" cy="3637505"/>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E0EF9EB0-BD33-4409-AE7E-2CB6F7684754}"/>
              </a:ext>
            </a:extLst>
          </p:cNvPr>
          <p:cNvSpPr>
            <a:spLocks noGrp="1"/>
          </p:cNvSpPr>
          <p:nvPr>
            <p:ph type="title"/>
          </p:nvPr>
        </p:nvSpPr>
        <p:spPr/>
        <p:txBody>
          <a:bodyPr/>
          <a:lstStyle/>
          <a:p>
            <a:r>
              <a:rPr lang="en-US" dirty="0"/>
              <a:t>GANTT CHART</a:t>
            </a:r>
          </a:p>
        </p:txBody>
      </p:sp>
      <p:sp>
        <p:nvSpPr>
          <p:cNvPr id="7" name="Date Placeholder 6">
            <a:extLst>
              <a:ext uri="{FF2B5EF4-FFF2-40B4-BE49-F238E27FC236}">
                <a16:creationId xmlns:a16="http://schemas.microsoft.com/office/drawing/2014/main" id="{1748EA54-2EAC-4770-9F2A-CE1F7133E1C8}"/>
              </a:ext>
            </a:extLst>
          </p:cNvPr>
          <p:cNvSpPr>
            <a:spLocks noGrp="1"/>
          </p:cNvSpPr>
          <p:nvPr>
            <p:ph type="dt" sz="half" idx="10"/>
          </p:nvPr>
        </p:nvSpPr>
        <p:spPr>
          <a:xfrm>
            <a:off x="-124855" y="6431503"/>
            <a:ext cx="1600200" cy="279400"/>
          </a:xfrm>
        </p:spPr>
        <p:txBody>
          <a:bodyPr/>
          <a:lstStyle/>
          <a:p>
            <a:r>
              <a:rPr lang="en-US" dirty="0"/>
              <a:t>04/05/2022</a:t>
            </a:r>
          </a:p>
        </p:txBody>
      </p:sp>
      <p:sp>
        <p:nvSpPr>
          <p:cNvPr id="8" name="Footer Placeholder 7">
            <a:extLst>
              <a:ext uri="{FF2B5EF4-FFF2-40B4-BE49-F238E27FC236}">
                <a16:creationId xmlns:a16="http://schemas.microsoft.com/office/drawing/2014/main" id="{137B65A0-D5CF-47B5-B935-392B6244F6DD}"/>
              </a:ext>
            </a:extLst>
          </p:cNvPr>
          <p:cNvSpPr>
            <a:spLocks noGrp="1"/>
          </p:cNvSpPr>
          <p:nvPr>
            <p:ph type="ftr" sz="quarter" idx="11"/>
          </p:nvPr>
        </p:nvSpPr>
        <p:spPr>
          <a:xfrm>
            <a:off x="4028553" y="6421176"/>
            <a:ext cx="7305900" cy="279400"/>
          </a:xfrm>
        </p:spPr>
        <p:txBody>
          <a:bodyPr/>
          <a:lstStyle/>
          <a:p>
            <a:r>
              <a:rPr lang="en-US" dirty="0"/>
              <a:t>Department of computer Science Engineering  College of Engineering </a:t>
            </a:r>
            <a:r>
              <a:rPr lang="en-US" dirty="0" err="1"/>
              <a:t>Adoor</a:t>
            </a:r>
            <a:endParaRPr lang="en-US" dirty="0"/>
          </a:p>
        </p:txBody>
      </p:sp>
      <p:sp>
        <p:nvSpPr>
          <p:cNvPr id="9" name="Slide Number Placeholder 8">
            <a:extLst>
              <a:ext uri="{FF2B5EF4-FFF2-40B4-BE49-F238E27FC236}">
                <a16:creationId xmlns:a16="http://schemas.microsoft.com/office/drawing/2014/main" id="{70A17363-C25B-4FE4-84BC-7CB3EA14E485}"/>
              </a:ext>
            </a:extLst>
          </p:cNvPr>
          <p:cNvSpPr>
            <a:spLocks noGrp="1"/>
          </p:cNvSpPr>
          <p:nvPr>
            <p:ph type="sldNum" sz="quarter" idx="12"/>
          </p:nvPr>
        </p:nvSpPr>
        <p:spPr>
          <a:xfrm>
            <a:off x="10896598" y="6421176"/>
            <a:ext cx="542697" cy="279400"/>
          </a:xfrm>
        </p:spPr>
        <p:txBody>
          <a:bodyPr/>
          <a:lstStyle/>
          <a:p>
            <a:pPr marL="0" lvl="0" indent="0" algn="r" rtl="0">
              <a:spcBef>
                <a:spcPts val="0"/>
              </a:spcBef>
              <a:spcAft>
                <a:spcPts val="0"/>
              </a:spcAft>
              <a:buNone/>
            </a:pPr>
            <a:fld id="{00000000-1234-1234-1234-123412341234}" type="slidenum">
              <a:rPr lang="en-US" smtClean="0"/>
              <a:t>17</a:t>
            </a:fld>
            <a:endParaRPr lang="en-US" dirty="0"/>
          </a:p>
        </p:txBody>
      </p:sp>
    </p:spTree>
    <p:extLst>
      <p:ext uri="{BB962C8B-B14F-4D97-AF65-F5344CB8AC3E}">
        <p14:creationId xmlns:p14="http://schemas.microsoft.com/office/powerpoint/2010/main" val="215871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F990A0-BA1E-4A33-B502-1CAE3B069E1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MODIFICATION</a:t>
            </a:r>
          </a:p>
        </p:txBody>
      </p:sp>
      <p:sp>
        <p:nvSpPr>
          <p:cNvPr id="6" name="Content Placeholder 5">
            <a:extLst>
              <a:ext uri="{FF2B5EF4-FFF2-40B4-BE49-F238E27FC236}">
                <a16:creationId xmlns:a16="http://schemas.microsoft.com/office/drawing/2014/main" id="{63479FDF-8F8C-461B-945C-39C30310D325}"/>
              </a:ext>
            </a:extLst>
          </p:cNvPr>
          <p:cNvSpPr>
            <a:spLocks noGrp="1"/>
          </p:cNvSpPr>
          <p:nvPr>
            <p:ph idx="1"/>
          </p:nvPr>
        </p:nvSpPr>
        <p:spPr>
          <a:xfrm>
            <a:off x="1295401" y="2451798"/>
            <a:ext cx="9601196" cy="3424070"/>
          </a:xfrm>
        </p:spPr>
        <p:txBody>
          <a:bodyPr>
            <a:normAutofit/>
          </a:bodyPr>
          <a:lstStyle/>
          <a:p>
            <a:r>
              <a:rPr lang="en-US" dirty="0">
                <a:latin typeface="Times New Roman" panose="02020603050405020304" pitchFamily="18" charset="0"/>
                <a:cs typeface="Times New Roman" panose="02020603050405020304" pitchFamily="18" charset="0"/>
              </a:rPr>
              <a:t>Comparing our machine with other machines which have different algorithm.</a:t>
            </a:r>
          </a:p>
          <a:p>
            <a:r>
              <a:rPr lang="en-US" dirty="0">
                <a:latin typeface="Times New Roman" panose="02020603050405020304" pitchFamily="18" charset="0"/>
                <a:cs typeface="Times New Roman" panose="02020603050405020304" pitchFamily="18" charset="0"/>
              </a:rPr>
              <a:t>Those algorithms are</a:t>
            </a:r>
          </a:p>
          <a:p>
            <a:pPr lvl="2"/>
            <a:r>
              <a:rPr lang="en-US" sz="2400" dirty="0">
                <a:latin typeface="Times New Roman" panose="02020603050405020304" pitchFamily="18" charset="0"/>
                <a:cs typeface="Times New Roman" panose="02020603050405020304" pitchFamily="18" charset="0"/>
              </a:rPr>
              <a:t>CNN</a:t>
            </a:r>
          </a:p>
          <a:p>
            <a:pPr lvl="2"/>
            <a:r>
              <a:rPr lang="en-US" sz="2400" dirty="0" err="1">
                <a:latin typeface="Times New Roman" panose="02020603050405020304" pitchFamily="18" charset="0"/>
                <a:cs typeface="Times New Roman" panose="02020603050405020304" pitchFamily="18" charset="0"/>
              </a:rPr>
              <a:t>ResNet</a:t>
            </a:r>
            <a:endParaRPr lang="en-US" sz="2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Accuracy achieved by using each algorithms are obtained and the highest among will be the one having Triplet CNN algorithm  </a:t>
            </a:r>
          </a:p>
          <a:p>
            <a:endParaRPr lang="en-US" dirty="0">
              <a:latin typeface="Times New Roman" panose="02020603050405020304" pitchFamily="18" charset="0"/>
              <a:cs typeface="Times New Roman" panose="02020603050405020304" pitchFamily="18" charset="0"/>
            </a:endParaRPr>
          </a:p>
          <a:p>
            <a:pPr marL="914400" lvl="2" indent="0">
              <a:buNone/>
            </a:pPr>
            <a:endParaRPr lang="en-US" sz="2400" dirty="0">
              <a:latin typeface="Times New Roman" panose="02020603050405020304" pitchFamily="18" charset="0"/>
              <a:cs typeface="Times New Roman" panose="02020603050405020304" pitchFamily="18" charset="0"/>
            </a:endParaRPr>
          </a:p>
          <a:p>
            <a:pPr marL="914400" lvl="2" indent="0">
              <a:buNone/>
            </a:pPr>
            <a:endParaRPr lang="en-US" sz="2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4410AFF-8CD6-44E4-9601-3F96003EA0A8}"/>
              </a:ext>
            </a:extLst>
          </p:cNvPr>
          <p:cNvSpPr>
            <a:spLocks noGrp="1"/>
          </p:cNvSpPr>
          <p:nvPr>
            <p:ph type="dt" sz="half" idx="10"/>
          </p:nvPr>
        </p:nvSpPr>
        <p:spPr>
          <a:xfrm>
            <a:off x="-185145" y="6438900"/>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727F0A78-8E4E-4A92-8D87-9E83442E0DEC}"/>
              </a:ext>
            </a:extLst>
          </p:cNvPr>
          <p:cNvSpPr>
            <a:spLocks noGrp="1"/>
          </p:cNvSpPr>
          <p:nvPr>
            <p:ph type="ftr" sz="quarter" idx="11"/>
          </p:nvPr>
        </p:nvSpPr>
        <p:spPr>
          <a:xfrm>
            <a:off x="4098891" y="6438900"/>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055CB6C-7B4B-4008-809D-55D7393F9DFE}"/>
              </a:ext>
            </a:extLst>
          </p:cNvPr>
          <p:cNvSpPr>
            <a:spLocks noGrp="1"/>
          </p:cNvSpPr>
          <p:nvPr>
            <p:ph type="sldNum" sz="quarter" idx="12"/>
          </p:nvPr>
        </p:nvSpPr>
        <p:spPr>
          <a:xfrm>
            <a:off x="10896597" y="6438900"/>
            <a:ext cx="542697" cy="279400"/>
          </a:xfrm>
        </p:spPr>
        <p:txBody>
          <a:bodyPr/>
          <a:lstStyle/>
          <a:p>
            <a:pPr marL="0" lvl="0" indent="0" algn="r" rtl="0">
              <a:spcBef>
                <a:spcPts val="0"/>
              </a:spcBef>
              <a:spcAft>
                <a:spcPts val="0"/>
              </a:spcAft>
              <a:buNone/>
            </a:pPr>
            <a:fld id="{00000000-1234-1234-1234-123412341234}" type="slidenum">
              <a:rPr lang="en-US" smtClean="0"/>
              <a:t>18</a:t>
            </a:fld>
            <a:endParaRPr lang="en-US" dirty="0"/>
          </a:p>
        </p:txBody>
      </p:sp>
    </p:spTree>
    <p:extLst>
      <p:ext uri="{BB962C8B-B14F-4D97-AF65-F5344CB8AC3E}">
        <p14:creationId xmlns:p14="http://schemas.microsoft.com/office/powerpoint/2010/main" val="310417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8025-2946-4109-BFC8-C6B29FD5AA7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6025C0B9-743B-4809-893B-F683794BF433}"/>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Simplification of code</a:t>
            </a:r>
          </a:p>
          <a:p>
            <a:r>
              <a:rPr lang="en-US" dirty="0">
                <a:latin typeface="Times New Roman" panose="02020603050405020304" pitchFamily="18" charset="0"/>
                <a:cs typeface="Times New Roman" panose="02020603050405020304" pitchFamily="18" charset="0"/>
              </a:rPr>
              <a:t>Enhancement of user interface</a:t>
            </a:r>
          </a:p>
        </p:txBody>
      </p:sp>
      <p:sp>
        <p:nvSpPr>
          <p:cNvPr id="4" name="Date Placeholder 3">
            <a:extLst>
              <a:ext uri="{FF2B5EF4-FFF2-40B4-BE49-F238E27FC236}">
                <a16:creationId xmlns:a16="http://schemas.microsoft.com/office/drawing/2014/main" id="{537A2C75-A461-4184-A331-787D14D06AD9}"/>
              </a:ext>
            </a:extLst>
          </p:cNvPr>
          <p:cNvSpPr>
            <a:spLocks noGrp="1"/>
          </p:cNvSpPr>
          <p:nvPr>
            <p:ph type="dt" sz="half" idx="10"/>
          </p:nvPr>
        </p:nvSpPr>
        <p:spPr>
          <a:xfrm>
            <a:off x="-175097" y="6431224"/>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D80306D4-A209-4772-B4CD-DA3DB7157CB8}"/>
              </a:ext>
            </a:extLst>
          </p:cNvPr>
          <p:cNvSpPr>
            <a:spLocks noGrp="1"/>
          </p:cNvSpPr>
          <p:nvPr>
            <p:ph type="ftr" sz="quarter" idx="11"/>
          </p:nvPr>
        </p:nvSpPr>
        <p:spPr>
          <a:xfrm>
            <a:off x="4048649" y="6431224"/>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65ADAE9-E4AE-4525-830D-FA92F22305BB}"/>
              </a:ext>
            </a:extLst>
          </p:cNvPr>
          <p:cNvSpPr>
            <a:spLocks noGrp="1"/>
          </p:cNvSpPr>
          <p:nvPr>
            <p:ph type="sldNum" sz="quarter" idx="12"/>
          </p:nvPr>
        </p:nvSpPr>
        <p:spPr>
          <a:xfrm>
            <a:off x="10896597" y="6431224"/>
            <a:ext cx="542697" cy="279400"/>
          </a:xfrm>
        </p:spPr>
        <p:txBody>
          <a:bodyPr/>
          <a:lstStyle/>
          <a:p>
            <a:pPr marL="0" lvl="0" indent="0" algn="r" rtl="0">
              <a:spcBef>
                <a:spcPts val="0"/>
              </a:spcBef>
              <a:spcAft>
                <a:spcPts val="0"/>
              </a:spcAft>
              <a:buNone/>
            </a:pPr>
            <a:fld id="{00000000-1234-1234-1234-123412341234}" type="slidenum">
              <a:rPr lang="en-US" smtClean="0"/>
              <a:t>19</a:t>
            </a:fld>
            <a:endParaRPr lang="en-US" dirty="0"/>
          </a:p>
        </p:txBody>
      </p:sp>
    </p:spTree>
    <p:extLst>
      <p:ext uri="{BB962C8B-B14F-4D97-AF65-F5344CB8AC3E}">
        <p14:creationId xmlns:p14="http://schemas.microsoft.com/office/powerpoint/2010/main" val="4216407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4243577" y="532971"/>
            <a:ext cx="574448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CONTENTS</a:t>
            </a:r>
            <a:br>
              <a:rPr lang="en-US" dirty="0">
                <a:latin typeface="Times New Roman"/>
                <a:ea typeface="Times New Roman"/>
                <a:cs typeface="Times New Roman"/>
                <a:sym typeface="Times New Roman"/>
              </a:rPr>
            </a:br>
            <a:r>
              <a:rPr lang="en-US" b="1" dirty="0">
                <a:latin typeface="Arimo"/>
                <a:ea typeface="Arimo"/>
                <a:cs typeface="Arimo"/>
                <a:sym typeface="Arimo"/>
              </a:rPr>
              <a:t>                 </a:t>
            </a:r>
            <a:endParaRPr b="1" dirty="0">
              <a:latin typeface="Arimo"/>
              <a:ea typeface="Arimo"/>
              <a:cs typeface="Arimo"/>
              <a:sym typeface="Arimo"/>
            </a:endParaRPr>
          </a:p>
        </p:txBody>
      </p:sp>
      <p:sp>
        <p:nvSpPr>
          <p:cNvPr id="104" name="Google Shape;104;p14"/>
          <p:cNvSpPr txBox="1">
            <a:spLocks noGrp="1"/>
          </p:cNvSpPr>
          <p:nvPr>
            <p:ph idx="1"/>
          </p:nvPr>
        </p:nvSpPr>
        <p:spPr>
          <a:xfrm>
            <a:off x="745589" y="1125415"/>
            <a:ext cx="10705514" cy="5092505"/>
          </a:xfrm>
          <a:prstGeom prst="rect">
            <a:avLst/>
          </a:prstGeom>
          <a:solidFill>
            <a:schemeClr val="bg1"/>
          </a:solidFill>
          <a:ln>
            <a:noFill/>
          </a:ln>
        </p:spPr>
        <p:txBody>
          <a:bodyPr spcFirstLastPara="1" wrap="square" lIns="91425" tIns="45700" rIns="91425" bIns="45700" anchor="t" anchorCtr="0">
            <a:noAutofit/>
          </a:bodyPr>
          <a:lstStyle/>
          <a:p>
            <a:pPr marL="436880">
              <a:lnSpc>
                <a:spcPct val="90000"/>
              </a:lnSpc>
              <a:spcBef>
                <a:spcPts val="1000"/>
              </a:spcBef>
              <a:spcAft>
                <a:spcPts val="0"/>
              </a:spcAft>
              <a:buSzPct val="160000"/>
            </a:pPr>
            <a:r>
              <a:rPr lang="en-US" sz="1600" dirty="0">
                <a:latin typeface="Times New Roman" panose="02020603050405020304" pitchFamily="18" charset="0"/>
                <a:cs typeface="Times New Roman" panose="02020603050405020304" pitchFamily="18" charset="0"/>
              </a:rPr>
              <a:t>AIM</a:t>
            </a:r>
          </a:p>
          <a:p>
            <a:pPr marL="436880">
              <a:lnSpc>
                <a:spcPct val="90000"/>
              </a:lnSpc>
              <a:spcBef>
                <a:spcPts val="1000"/>
              </a:spcBef>
              <a:spcAft>
                <a:spcPts val="0"/>
              </a:spcAft>
              <a:buSzPct val="160000"/>
            </a:pPr>
            <a:r>
              <a:rPr lang="en-US" sz="1600" dirty="0">
                <a:latin typeface="Times New Roman" panose="02020603050405020304" pitchFamily="18" charset="0"/>
                <a:cs typeface="Times New Roman" panose="02020603050405020304" pitchFamily="18" charset="0"/>
              </a:rPr>
              <a:t>INTRODUCTION</a:t>
            </a:r>
          </a:p>
          <a:p>
            <a:pPr marL="436880">
              <a:lnSpc>
                <a:spcPct val="90000"/>
              </a:lnSpc>
              <a:spcBef>
                <a:spcPts val="1000"/>
              </a:spcBef>
              <a:spcAft>
                <a:spcPts val="0"/>
              </a:spcAft>
              <a:buSzPct val="160000"/>
            </a:pPr>
            <a:r>
              <a:rPr lang="en-US" sz="1600" dirty="0">
                <a:latin typeface="Times New Roman" panose="02020603050405020304" pitchFamily="18" charset="0"/>
                <a:cs typeface="Times New Roman" panose="02020603050405020304" pitchFamily="18" charset="0"/>
              </a:rPr>
              <a:t>SYSTEM DESIGN</a:t>
            </a:r>
          </a:p>
          <a:p>
            <a:pPr marL="436880">
              <a:lnSpc>
                <a:spcPct val="90000"/>
              </a:lnSpc>
              <a:spcBef>
                <a:spcPts val="1000"/>
              </a:spcBef>
              <a:spcAft>
                <a:spcPts val="0"/>
              </a:spcAft>
              <a:buSzPct val="160000"/>
            </a:pPr>
            <a:r>
              <a:rPr lang="en-US" sz="1600" dirty="0">
                <a:latin typeface="Times New Roman" panose="02020603050405020304" pitchFamily="18" charset="0"/>
                <a:cs typeface="Times New Roman" panose="02020603050405020304" pitchFamily="18" charset="0"/>
              </a:rPr>
              <a:t>USE CASE DIAGRAM</a:t>
            </a:r>
          </a:p>
          <a:p>
            <a:pPr marL="436880">
              <a:lnSpc>
                <a:spcPct val="90000"/>
              </a:lnSpc>
              <a:spcBef>
                <a:spcPts val="1000"/>
              </a:spcBef>
              <a:spcAft>
                <a:spcPts val="0"/>
              </a:spcAft>
              <a:buSzPct val="160000"/>
            </a:pPr>
            <a:r>
              <a:rPr lang="en-US" sz="1600" dirty="0">
                <a:latin typeface="Times New Roman" panose="02020603050405020304" pitchFamily="18" charset="0"/>
                <a:cs typeface="Times New Roman" panose="02020603050405020304" pitchFamily="18" charset="0"/>
              </a:rPr>
              <a:t>DFD</a:t>
            </a:r>
          </a:p>
          <a:p>
            <a:pPr marL="894080" lvl="1">
              <a:lnSpc>
                <a:spcPct val="90000"/>
              </a:lnSpc>
              <a:spcBef>
                <a:spcPts val="1000"/>
              </a:spcBef>
              <a:spcAft>
                <a:spcPts val="0"/>
              </a:spcAft>
              <a:buSzPct val="160000"/>
            </a:pPr>
            <a:r>
              <a:rPr lang="en-US" sz="1200" dirty="0">
                <a:latin typeface="Times New Roman" panose="02020603050405020304" pitchFamily="18" charset="0"/>
                <a:cs typeface="Times New Roman" panose="02020603050405020304" pitchFamily="18" charset="0"/>
              </a:rPr>
              <a:t>LEVEL 0</a:t>
            </a:r>
          </a:p>
          <a:p>
            <a:pPr marL="894080" lvl="1">
              <a:lnSpc>
                <a:spcPct val="90000"/>
              </a:lnSpc>
              <a:spcBef>
                <a:spcPts val="1000"/>
              </a:spcBef>
              <a:spcAft>
                <a:spcPts val="0"/>
              </a:spcAft>
              <a:buSzPct val="160000"/>
            </a:pPr>
            <a:r>
              <a:rPr lang="en-US" sz="1200" dirty="0">
                <a:latin typeface="Times New Roman" panose="02020603050405020304" pitchFamily="18" charset="0"/>
                <a:cs typeface="Times New Roman" panose="02020603050405020304" pitchFamily="18" charset="0"/>
              </a:rPr>
              <a:t>LEVEL 1</a:t>
            </a:r>
          </a:p>
          <a:p>
            <a:pPr marL="894080" lvl="1">
              <a:lnSpc>
                <a:spcPct val="90000"/>
              </a:lnSpc>
              <a:spcBef>
                <a:spcPts val="1000"/>
              </a:spcBef>
              <a:spcAft>
                <a:spcPts val="0"/>
              </a:spcAft>
              <a:buSzPct val="160000"/>
            </a:pPr>
            <a:r>
              <a:rPr lang="en-US" sz="1200" dirty="0">
                <a:latin typeface="Times New Roman" panose="02020603050405020304" pitchFamily="18" charset="0"/>
                <a:cs typeface="Times New Roman" panose="02020603050405020304" pitchFamily="18" charset="0"/>
              </a:rPr>
              <a:t>LEVEL 2</a:t>
            </a:r>
          </a:p>
          <a:p>
            <a:pPr marL="894080" lvl="1">
              <a:lnSpc>
                <a:spcPct val="90000"/>
              </a:lnSpc>
              <a:spcBef>
                <a:spcPts val="1000"/>
              </a:spcBef>
              <a:spcAft>
                <a:spcPts val="0"/>
              </a:spcAft>
              <a:buSzPct val="160000"/>
            </a:pPr>
            <a:r>
              <a:rPr lang="en-US" sz="1200" dirty="0">
                <a:latin typeface="Times New Roman" panose="02020603050405020304" pitchFamily="18" charset="0"/>
                <a:cs typeface="Times New Roman" panose="02020603050405020304" pitchFamily="18" charset="0"/>
              </a:rPr>
              <a:t>LEVEL 3</a:t>
            </a:r>
          </a:p>
          <a:p>
            <a:pPr marL="436880">
              <a:lnSpc>
                <a:spcPct val="90000"/>
              </a:lnSpc>
              <a:spcBef>
                <a:spcPts val="1000"/>
              </a:spcBef>
              <a:spcAft>
                <a:spcPts val="0"/>
              </a:spcAft>
              <a:buSzPct val="160000"/>
            </a:pPr>
            <a:r>
              <a:rPr lang="en-US" sz="1600" dirty="0">
                <a:latin typeface="Times New Roman" panose="02020603050405020304" pitchFamily="18" charset="0"/>
                <a:cs typeface="Times New Roman" panose="02020603050405020304" pitchFamily="18" charset="0"/>
              </a:rPr>
              <a:t>USER INTERFACE IMAGES</a:t>
            </a:r>
          </a:p>
          <a:p>
            <a:pPr marL="436880">
              <a:lnSpc>
                <a:spcPct val="90000"/>
              </a:lnSpc>
              <a:spcBef>
                <a:spcPts val="1000"/>
              </a:spcBef>
              <a:spcAft>
                <a:spcPts val="0"/>
              </a:spcAft>
              <a:buSzPct val="160000"/>
            </a:pPr>
            <a:r>
              <a:rPr lang="en-US" sz="1600" dirty="0">
                <a:latin typeface="Times New Roman" panose="02020603050405020304" pitchFamily="18" charset="0"/>
                <a:cs typeface="Times New Roman" panose="02020603050405020304" pitchFamily="18" charset="0"/>
              </a:rPr>
              <a:t>GANTT CHART</a:t>
            </a:r>
          </a:p>
          <a:p>
            <a:pPr marL="436880">
              <a:lnSpc>
                <a:spcPct val="90000"/>
              </a:lnSpc>
              <a:spcBef>
                <a:spcPts val="1000"/>
              </a:spcBef>
              <a:spcAft>
                <a:spcPts val="0"/>
              </a:spcAft>
              <a:buSzPct val="160000"/>
            </a:pPr>
            <a:r>
              <a:rPr lang="en-US" sz="1600" dirty="0">
                <a:latin typeface="Times New Roman" panose="02020603050405020304" pitchFamily="18" charset="0"/>
                <a:cs typeface="Times New Roman" panose="02020603050405020304" pitchFamily="18" charset="0"/>
              </a:rPr>
              <a:t>MODIFICATION</a:t>
            </a:r>
          </a:p>
          <a:p>
            <a:pPr marL="436880">
              <a:lnSpc>
                <a:spcPct val="90000"/>
              </a:lnSpc>
              <a:spcBef>
                <a:spcPts val="1000"/>
              </a:spcBef>
              <a:spcAft>
                <a:spcPts val="0"/>
              </a:spcAft>
              <a:buSzPct val="160000"/>
            </a:pPr>
            <a:r>
              <a:rPr lang="en-US" sz="1600" dirty="0">
                <a:latin typeface="Times New Roman" panose="02020603050405020304" pitchFamily="18" charset="0"/>
                <a:cs typeface="Times New Roman" panose="02020603050405020304" pitchFamily="18" charset="0"/>
              </a:rPr>
              <a:t>FUTURE SCOPE</a:t>
            </a:r>
          </a:p>
          <a:p>
            <a:pPr marL="436880">
              <a:lnSpc>
                <a:spcPct val="90000"/>
              </a:lnSpc>
              <a:spcBef>
                <a:spcPts val="1000"/>
              </a:spcBef>
              <a:spcAft>
                <a:spcPts val="0"/>
              </a:spcAft>
              <a:buSzPct val="160000"/>
            </a:pPr>
            <a:r>
              <a:rPr lang="en-US" sz="1600" dirty="0">
                <a:latin typeface="Times New Roman" panose="02020603050405020304" pitchFamily="18" charset="0"/>
                <a:cs typeface="Times New Roman" panose="02020603050405020304" pitchFamily="18" charset="0"/>
              </a:rPr>
              <a:t>CONCLUSION</a:t>
            </a:r>
          </a:p>
          <a:p>
            <a:pPr marL="436880">
              <a:lnSpc>
                <a:spcPct val="90000"/>
              </a:lnSpc>
              <a:spcBef>
                <a:spcPts val="1000"/>
              </a:spcBef>
              <a:spcAft>
                <a:spcPts val="0"/>
              </a:spcAft>
              <a:buSzPct val="160000"/>
            </a:pPr>
            <a:r>
              <a:rPr lang="en-US" sz="1600">
                <a:latin typeface="Times New Roman" panose="02020603050405020304" pitchFamily="18" charset="0"/>
                <a:cs typeface="Times New Roman" panose="02020603050405020304" pitchFamily="18" charset="0"/>
              </a:rPr>
              <a:t>REFERENCES</a:t>
            </a:r>
            <a:endParaRPr lang="en-US" sz="1600" dirty="0">
              <a:latin typeface="Times New Roman" panose="02020603050405020304" pitchFamily="18" charset="0"/>
              <a:cs typeface="Times New Roman" panose="02020603050405020304" pitchFamily="18" charset="0"/>
            </a:endParaRPr>
          </a:p>
          <a:p>
            <a:pPr marL="228600" lvl="0" indent="-77470" algn="l" rtl="0">
              <a:lnSpc>
                <a:spcPct val="90000"/>
              </a:lnSpc>
              <a:spcBef>
                <a:spcPts val="1000"/>
              </a:spcBef>
              <a:spcAft>
                <a:spcPts val="0"/>
              </a:spcAft>
              <a:buClr>
                <a:schemeClr val="dk1"/>
              </a:buClr>
              <a:buSzPct val="100000"/>
              <a:buNone/>
            </a:pPr>
            <a:endParaRPr sz="1800" dirty="0"/>
          </a:p>
        </p:txBody>
      </p:sp>
      <p:sp>
        <p:nvSpPr>
          <p:cNvPr id="2" name="Footer Placeholder 1">
            <a:extLst>
              <a:ext uri="{FF2B5EF4-FFF2-40B4-BE49-F238E27FC236}">
                <a16:creationId xmlns:a16="http://schemas.microsoft.com/office/drawing/2014/main" id="{E14ECCEC-BEE9-446B-9A3F-5F7C8BF0C59F}"/>
              </a:ext>
            </a:extLst>
          </p:cNvPr>
          <p:cNvSpPr>
            <a:spLocks noGrp="1"/>
          </p:cNvSpPr>
          <p:nvPr>
            <p:ph type="ftr" sz="quarter" idx="11"/>
          </p:nvPr>
        </p:nvSpPr>
        <p:spPr>
          <a:xfrm>
            <a:off x="4014767" y="6424324"/>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0F95B2B-E395-455D-B30F-718FDE68DA93}"/>
              </a:ext>
            </a:extLst>
          </p:cNvPr>
          <p:cNvSpPr>
            <a:spLocks noGrp="1"/>
          </p:cNvSpPr>
          <p:nvPr>
            <p:ph type="sldNum" sz="quarter" idx="12"/>
          </p:nvPr>
        </p:nvSpPr>
        <p:spPr>
          <a:xfrm>
            <a:off x="10777970" y="6485835"/>
            <a:ext cx="542697" cy="279400"/>
          </a:xfrm>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6" name="Date Placeholder 5">
            <a:extLst>
              <a:ext uri="{FF2B5EF4-FFF2-40B4-BE49-F238E27FC236}">
                <a16:creationId xmlns:a16="http://schemas.microsoft.com/office/drawing/2014/main" id="{2ECE80FC-832E-41E7-B213-78FEEEFEB7A1}"/>
              </a:ext>
            </a:extLst>
          </p:cNvPr>
          <p:cNvSpPr>
            <a:spLocks noGrp="1"/>
          </p:cNvSpPr>
          <p:nvPr>
            <p:ph type="dt" sz="half" idx="10"/>
          </p:nvPr>
        </p:nvSpPr>
        <p:spPr>
          <a:xfrm>
            <a:off x="-295500" y="6424324"/>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1790-0B92-4C53-9003-79FF1375ADE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4CD0F79-7B94-41CD-A16C-A8A1738ADA21}"/>
              </a:ext>
            </a:extLst>
          </p:cNvPr>
          <p:cNvSpPr>
            <a:spLocks noGrp="1"/>
          </p:cNvSpPr>
          <p:nvPr>
            <p:ph idx="1"/>
          </p:nvPr>
        </p:nvSpPr>
        <p:spPr/>
        <p:txBody>
          <a:bodyPr/>
          <a:lstStyle/>
          <a:p>
            <a:r>
              <a:rPr lang="en-US" dirty="0">
                <a:hlinkClick r:id="rId3"/>
              </a:rPr>
              <a:t>https://github.com/mbadamve/deep-learning-ship-classification</a:t>
            </a:r>
            <a:endParaRPr lang="en-US" dirty="0"/>
          </a:p>
          <a:p>
            <a:r>
              <a:rPr lang="en-US" dirty="0">
                <a:hlinkClick r:id="rId4"/>
              </a:rPr>
              <a:t>https://github.com/xxczaki/ship-classifier</a:t>
            </a:r>
            <a:endParaRPr lang="en-US" dirty="0"/>
          </a:p>
          <a:p>
            <a:r>
              <a:rPr lang="en-US" dirty="0">
                <a:hlinkClick r:id="rId5"/>
              </a:rPr>
              <a:t>https://www.youtube.com/watch?v=50cBvizRuM0</a:t>
            </a:r>
            <a:endParaRPr lang="en-US" dirty="0"/>
          </a:p>
          <a:p>
            <a:endParaRPr lang="en-US" dirty="0"/>
          </a:p>
        </p:txBody>
      </p:sp>
      <p:sp>
        <p:nvSpPr>
          <p:cNvPr id="4" name="Date Placeholder 3">
            <a:extLst>
              <a:ext uri="{FF2B5EF4-FFF2-40B4-BE49-F238E27FC236}">
                <a16:creationId xmlns:a16="http://schemas.microsoft.com/office/drawing/2014/main" id="{623C0C5E-B27D-4028-AEBC-DAC2BBA9FD47}"/>
              </a:ext>
            </a:extLst>
          </p:cNvPr>
          <p:cNvSpPr>
            <a:spLocks noGrp="1"/>
          </p:cNvSpPr>
          <p:nvPr>
            <p:ph type="dt" sz="half" idx="10"/>
          </p:nvPr>
        </p:nvSpPr>
        <p:spPr>
          <a:xfrm>
            <a:off x="0" y="6501654"/>
            <a:ext cx="1600200" cy="279400"/>
          </a:xfrm>
        </p:spPr>
        <p:txBody>
          <a:bodyPr/>
          <a:lstStyle/>
          <a:p>
            <a:r>
              <a:rPr lang="en-US"/>
              <a:t>04/05/2022</a:t>
            </a:r>
            <a:endParaRPr lang="en-US" dirty="0"/>
          </a:p>
        </p:txBody>
      </p:sp>
      <p:sp>
        <p:nvSpPr>
          <p:cNvPr id="5" name="Footer Placeholder 4">
            <a:extLst>
              <a:ext uri="{FF2B5EF4-FFF2-40B4-BE49-F238E27FC236}">
                <a16:creationId xmlns:a16="http://schemas.microsoft.com/office/drawing/2014/main" id="{DA9EC880-90FC-4B9E-900B-69B3C60BD322}"/>
              </a:ext>
            </a:extLst>
          </p:cNvPr>
          <p:cNvSpPr>
            <a:spLocks noGrp="1"/>
          </p:cNvSpPr>
          <p:nvPr>
            <p:ph type="ftr" sz="quarter" idx="11"/>
          </p:nvPr>
        </p:nvSpPr>
        <p:spPr>
          <a:xfrm>
            <a:off x="3807489" y="6447971"/>
            <a:ext cx="7305900" cy="279400"/>
          </a:xfrm>
        </p:spPr>
        <p:txBody>
          <a:bodyPr/>
          <a:lstStyle/>
          <a:p>
            <a:r>
              <a:rPr lang="en-US" dirty="0"/>
              <a:t>Department of computer Science Engineering  College of Engineering </a:t>
            </a:r>
            <a:r>
              <a:rPr lang="en-US" dirty="0" err="1"/>
              <a:t>Adoor</a:t>
            </a:r>
            <a:endParaRPr lang="en-US" dirty="0"/>
          </a:p>
        </p:txBody>
      </p:sp>
      <p:sp>
        <p:nvSpPr>
          <p:cNvPr id="6" name="Slide Number Placeholder 5">
            <a:extLst>
              <a:ext uri="{FF2B5EF4-FFF2-40B4-BE49-F238E27FC236}">
                <a16:creationId xmlns:a16="http://schemas.microsoft.com/office/drawing/2014/main" id="{F3F7D38F-2CCA-42E1-A93C-F39E3DCB9FFD}"/>
              </a:ext>
            </a:extLst>
          </p:cNvPr>
          <p:cNvSpPr>
            <a:spLocks noGrp="1"/>
          </p:cNvSpPr>
          <p:nvPr>
            <p:ph type="sldNum" sz="quarter" idx="12"/>
          </p:nvPr>
        </p:nvSpPr>
        <p:spPr>
          <a:xfrm>
            <a:off x="10570692" y="6501469"/>
            <a:ext cx="542697" cy="279400"/>
          </a:xfrm>
        </p:spPr>
        <p:txBody>
          <a:bodyPr/>
          <a:lstStyle/>
          <a:p>
            <a:pPr marL="0" lvl="0" indent="0" algn="r" rtl="0">
              <a:spcBef>
                <a:spcPts val="0"/>
              </a:spcBef>
              <a:spcAft>
                <a:spcPts val="0"/>
              </a:spcAft>
              <a:buNone/>
            </a:pPr>
            <a:fld id="{00000000-1234-1234-1234-123412341234}" type="slidenum">
              <a:rPr lang="en-US" smtClean="0"/>
              <a:t>20</a:t>
            </a:fld>
            <a:endParaRPr lang="en-US" dirty="0"/>
          </a:p>
        </p:txBody>
      </p:sp>
    </p:spTree>
    <p:extLst>
      <p:ext uri="{BB962C8B-B14F-4D97-AF65-F5344CB8AC3E}">
        <p14:creationId xmlns:p14="http://schemas.microsoft.com/office/powerpoint/2010/main" val="2201569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3804018" y="970351"/>
            <a:ext cx="6973955" cy="1303867"/>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4400"/>
              <a:buFont typeface="Times New Roman"/>
              <a:buNone/>
            </a:pPr>
            <a:r>
              <a:rPr lang="en-US" sz="4400" b="1" dirty="0">
                <a:latin typeface="Times New Roman"/>
                <a:ea typeface="Times New Roman"/>
                <a:cs typeface="Times New Roman"/>
                <a:sym typeface="Times New Roman"/>
              </a:rPr>
              <a:t>CONCLUSION</a:t>
            </a:r>
            <a:endParaRPr lang="en-US" dirty="0"/>
          </a:p>
        </p:txBody>
      </p:sp>
      <p:sp>
        <p:nvSpPr>
          <p:cNvPr id="217" name="Google Shape;217;p3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85750" lvl="0" indent="-285750" algn="just" rtl="0">
              <a:lnSpc>
                <a:spcPct val="90000"/>
              </a:lnSpc>
              <a:spcBef>
                <a:spcPts val="0"/>
              </a:spcBef>
              <a:spcAft>
                <a:spcPts val="0"/>
              </a:spcAft>
              <a:buClr>
                <a:schemeClr val="dk1"/>
              </a:buClr>
              <a:buSzPts val="2400"/>
              <a:buFont typeface="Noto Sans Symbols"/>
              <a:buChar char="⮚"/>
            </a:pPr>
            <a:r>
              <a:rPr lang="en-US" dirty="0">
                <a:latin typeface="Times New Roman" panose="02020603050405020304" pitchFamily="18" charset="0"/>
                <a:cs typeface="Times New Roman" panose="02020603050405020304" pitchFamily="18" charset="0"/>
              </a:rPr>
              <a:t>The existing system classify ships from normal images using normal CNN</a:t>
            </a:r>
            <a:endParaRPr dirty="0">
              <a:latin typeface="Times New Roman" panose="02020603050405020304" pitchFamily="18" charset="0"/>
              <a:cs typeface="Times New Roman" panose="02020603050405020304" pitchFamily="18" charset="0"/>
            </a:endParaRPr>
          </a:p>
          <a:p>
            <a:pPr marL="285750" lvl="0" indent="-285750" algn="just" rtl="0">
              <a:lnSpc>
                <a:spcPct val="90000"/>
              </a:lnSpc>
              <a:spcBef>
                <a:spcPts val="1000"/>
              </a:spcBef>
              <a:spcAft>
                <a:spcPts val="0"/>
              </a:spcAft>
              <a:buClr>
                <a:schemeClr val="dk1"/>
              </a:buClr>
              <a:buSzPts val="2400"/>
              <a:buFont typeface="Noto Sans Symbols"/>
              <a:buChar char="⮚"/>
            </a:pPr>
            <a:r>
              <a:rPr lang="en-US" dirty="0">
                <a:latin typeface="Times New Roman" panose="02020603050405020304" pitchFamily="18" charset="0"/>
                <a:cs typeface="Times New Roman" panose="02020603050405020304" pitchFamily="18" charset="0"/>
              </a:rPr>
              <a:t>The proposed system improved ship classification by introducing special Triplet deep learning model.</a:t>
            </a:r>
            <a:endParaRPr dirty="0">
              <a:latin typeface="Times New Roman" panose="02020603050405020304" pitchFamily="18" charset="0"/>
              <a:cs typeface="Times New Roman" panose="02020603050405020304" pitchFamily="18" charset="0"/>
            </a:endParaRPr>
          </a:p>
        </p:txBody>
      </p:sp>
      <p:sp>
        <p:nvSpPr>
          <p:cNvPr id="218" name="Google Shape;218;p30"/>
          <p:cNvSpPr txBox="1">
            <a:spLocks noGrp="1"/>
          </p:cNvSpPr>
          <p:nvPr>
            <p:ph type="ftr" sz="quarter" idx="11"/>
          </p:nvPr>
        </p:nvSpPr>
        <p:spPr>
          <a:xfrm>
            <a:off x="2318302" y="6453353"/>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F46A40E-43F0-48D9-B903-50313163BC45}"/>
              </a:ext>
            </a:extLst>
          </p:cNvPr>
          <p:cNvSpPr>
            <a:spLocks noGrp="1"/>
          </p:cNvSpPr>
          <p:nvPr>
            <p:ph type="sldNum" sz="quarter" idx="12"/>
          </p:nvPr>
        </p:nvSpPr>
        <p:spPr>
          <a:xfrm>
            <a:off x="10777973" y="6453353"/>
            <a:ext cx="542697" cy="279400"/>
          </a:xfrm>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5" name="Date Placeholder 4">
            <a:extLst>
              <a:ext uri="{FF2B5EF4-FFF2-40B4-BE49-F238E27FC236}">
                <a16:creationId xmlns:a16="http://schemas.microsoft.com/office/drawing/2014/main" id="{1C96D3B7-6CFA-4E35-8B2A-51ACF8C1A389}"/>
              </a:ext>
            </a:extLst>
          </p:cNvPr>
          <p:cNvSpPr>
            <a:spLocks noGrp="1"/>
          </p:cNvSpPr>
          <p:nvPr>
            <p:ph type="dt" sz="half" idx="10"/>
          </p:nvPr>
        </p:nvSpPr>
        <p:spPr>
          <a:xfrm>
            <a:off x="-194267" y="6453353"/>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E486DE-EC8C-4CB2-981C-6DA0A29AD7FC}"/>
              </a:ext>
            </a:extLst>
          </p:cNvPr>
          <p:cNvSpPr>
            <a:spLocks noGrp="1"/>
          </p:cNvSpPr>
          <p:nvPr>
            <p:ph type="title"/>
          </p:nvPr>
        </p:nvSpPr>
        <p:spPr>
          <a:xfrm>
            <a:off x="1295401" y="2951609"/>
            <a:ext cx="9601196" cy="1303867"/>
          </a:xfrm>
        </p:spPr>
        <p:txBody>
          <a:bodyPr>
            <a:noAutofit/>
          </a:bodyPr>
          <a:lstStyle/>
          <a:p>
            <a:r>
              <a:rPr lang="en-US" sz="9600" dirty="0"/>
              <a:t>THANK YOU</a:t>
            </a:r>
          </a:p>
        </p:txBody>
      </p:sp>
      <p:sp>
        <p:nvSpPr>
          <p:cNvPr id="4" name="Date Placeholder 3">
            <a:extLst>
              <a:ext uri="{FF2B5EF4-FFF2-40B4-BE49-F238E27FC236}">
                <a16:creationId xmlns:a16="http://schemas.microsoft.com/office/drawing/2014/main" id="{72DD69A4-52F1-4D26-A7C5-CED6FB8FC08D}"/>
              </a:ext>
            </a:extLst>
          </p:cNvPr>
          <p:cNvSpPr>
            <a:spLocks noGrp="1"/>
          </p:cNvSpPr>
          <p:nvPr>
            <p:ph type="dt" sz="half" idx="10"/>
          </p:nvPr>
        </p:nvSpPr>
        <p:spPr>
          <a:xfrm>
            <a:off x="-63133" y="6471696"/>
            <a:ext cx="1600200" cy="279400"/>
          </a:xfrm>
        </p:spPr>
        <p:txBody>
          <a:bodyPr/>
          <a:lstStyle/>
          <a:p>
            <a:r>
              <a:rPr lang="en-US"/>
              <a:t>04/05/2022</a:t>
            </a:r>
            <a:endParaRPr lang="en-US" dirty="0"/>
          </a:p>
        </p:txBody>
      </p:sp>
      <p:sp>
        <p:nvSpPr>
          <p:cNvPr id="5" name="Footer Placeholder 4">
            <a:extLst>
              <a:ext uri="{FF2B5EF4-FFF2-40B4-BE49-F238E27FC236}">
                <a16:creationId xmlns:a16="http://schemas.microsoft.com/office/drawing/2014/main" id="{DD2DFE52-D0DB-4D62-9A6D-B32246F47911}"/>
              </a:ext>
            </a:extLst>
          </p:cNvPr>
          <p:cNvSpPr>
            <a:spLocks noGrp="1"/>
          </p:cNvSpPr>
          <p:nvPr>
            <p:ph type="ftr" sz="quarter" idx="11"/>
          </p:nvPr>
        </p:nvSpPr>
        <p:spPr>
          <a:xfrm>
            <a:off x="4149133" y="6491514"/>
            <a:ext cx="7305900" cy="279400"/>
          </a:xfrm>
        </p:spPr>
        <p:txBody>
          <a:bodyPr/>
          <a:lstStyle/>
          <a:p>
            <a:r>
              <a:rPr lang="en-US"/>
              <a:t>Department of computer Science Engineering  College of Engineering Adoor</a:t>
            </a:r>
          </a:p>
        </p:txBody>
      </p:sp>
      <p:sp>
        <p:nvSpPr>
          <p:cNvPr id="6" name="Slide Number Placeholder 5">
            <a:extLst>
              <a:ext uri="{FF2B5EF4-FFF2-40B4-BE49-F238E27FC236}">
                <a16:creationId xmlns:a16="http://schemas.microsoft.com/office/drawing/2014/main" id="{0A73D410-B253-437E-81C3-A7414AB68016}"/>
              </a:ext>
            </a:extLst>
          </p:cNvPr>
          <p:cNvSpPr>
            <a:spLocks noGrp="1"/>
          </p:cNvSpPr>
          <p:nvPr>
            <p:ph type="sldNum" sz="quarter" idx="12"/>
          </p:nvPr>
        </p:nvSpPr>
        <p:spPr>
          <a:xfrm>
            <a:off x="10896597" y="6471696"/>
            <a:ext cx="542697" cy="279400"/>
          </a:xfrm>
        </p:spPr>
        <p:txBody>
          <a:bodyPr/>
          <a:lstStyle/>
          <a:p>
            <a:pPr marL="0" lvl="0" indent="0" algn="r" rtl="0">
              <a:spcBef>
                <a:spcPts val="0"/>
              </a:spcBef>
              <a:spcAft>
                <a:spcPts val="0"/>
              </a:spcAft>
              <a:buNone/>
            </a:pPr>
            <a:fld id="{00000000-1234-1234-1234-123412341234}" type="slidenum">
              <a:rPr lang="en-US" smtClean="0"/>
              <a:t>22</a:t>
            </a:fld>
            <a:endParaRPr lang="en-US" dirty="0"/>
          </a:p>
        </p:txBody>
      </p:sp>
    </p:spTree>
    <p:extLst>
      <p:ext uri="{BB962C8B-B14F-4D97-AF65-F5344CB8AC3E}">
        <p14:creationId xmlns:p14="http://schemas.microsoft.com/office/powerpoint/2010/main" val="3101298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1105710" y="724378"/>
            <a:ext cx="10515600"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5400"/>
              <a:buFont typeface="Times New Roman"/>
              <a:buNone/>
            </a:pPr>
            <a:r>
              <a:rPr lang="en-US" b="1" dirty="0">
                <a:latin typeface="Times New Roman"/>
                <a:ea typeface="Times New Roman"/>
                <a:cs typeface="Times New Roman"/>
                <a:sym typeface="Times New Roman"/>
              </a:rPr>
              <a:t>AIM</a:t>
            </a:r>
            <a:endParaRPr b="1" dirty="0">
              <a:latin typeface="Times New Roman"/>
              <a:ea typeface="Times New Roman"/>
              <a:cs typeface="Times New Roman"/>
              <a:sym typeface="Times New Roman"/>
            </a:endParaRPr>
          </a:p>
        </p:txBody>
      </p:sp>
      <p:sp>
        <p:nvSpPr>
          <p:cNvPr id="110" name="Google Shape;110;p15"/>
          <p:cNvSpPr txBox="1">
            <a:spLocks noGrp="1"/>
          </p:cNvSpPr>
          <p:nvPr>
            <p:ph idx="1"/>
          </p:nvPr>
        </p:nvSpPr>
        <p:spPr>
          <a:xfrm>
            <a:off x="1105710" y="2621732"/>
            <a:ext cx="10116864" cy="2496920"/>
          </a:xfrm>
          <a:prstGeom prst="rect">
            <a:avLst/>
          </a:prstGeom>
          <a:noFill/>
          <a:ln>
            <a:noFill/>
          </a:ln>
        </p:spPr>
        <p:txBody>
          <a:bodyPr spcFirstLastPara="1" wrap="square" lIns="91425" tIns="45700" rIns="91425" bIns="45700" anchor="t" anchorCtr="0">
            <a:normAutofit/>
          </a:bodyPr>
          <a:lstStyle/>
          <a:p>
            <a:pPr lvl="0" rtl="0">
              <a:lnSpc>
                <a:spcPct val="90000"/>
              </a:lnSpc>
              <a:spcBef>
                <a:spcPts val="0"/>
              </a:spcBef>
              <a:spcAft>
                <a:spcPts val="0"/>
              </a:spcAft>
              <a:buClr>
                <a:schemeClr val="dk1"/>
              </a:buClr>
              <a:buSzPts val="3200"/>
              <a:buFont typeface="Wingdings" panose="05000000000000000000" pitchFamily="2" charset="2"/>
              <a:buChar char="Ø"/>
            </a:pPr>
            <a:r>
              <a:rPr lang="en-US" sz="3200" dirty="0">
                <a:latin typeface="Times New Roman" panose="02020603050405020304" pitchFamily="18" charset="0"/>
                <a:ea typeface="Calibri"/>
                <a:cs typeface="Times New Roman" panose="02020603050405020304" pitchFamily="18" charset="0"/>
                <a:sym typeface="Calibri"/>
              </a:rPr>
              <a:t>To develop Ship classification from SAR images using special Triplet deep learning model</a:t>
            </a:r>
            <a:endParaRPr sz="3200" dirty="0">
              <a:latin typeface="Times New Roman" panose="02020603050405020304" pitchFamily="18" charset="0"/>
              <a:cs typeface="Times New Roman" panose="02020603050405020304" pitchFamily="18" charset="0"/>
            </a:endParaRPr>
          </a:p>
        </p:txBody>
      </p:sp>
      <p:sp>
        <p:nvSpPr>
          <p:cNvPr id="111" name="Google Shape;111;p15"/>
          <p:cNvSpPr txBox="1">
            <a:spLocks noGrp="1"/>
          </p:cNvSpPr>
          <p:nvPr>
            <p:ph type="ftr" sz="quarter" idx="11"/>
          </p:nvPr>
        </p:nvSpPr>
        <p:spPr>
          <a:xfrm>
            <a:off x="3882686" y="6363492"/>
            <a:ext cx="456291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Times New Roman"/>
                <a:ea typeface="Times New Roman"/>
                <a:cs typeface="Times New Roman"/>
                <a:sym typeface="Times New Roman"/>
              </a:rPr>
              <a:t>Department of computer Science Engineering  College of Engineering </a:t>
            </a:r>
            <a:r>
              <a:rPr lang="en-US" dirty="0" err="1">
                <a:latin typeface="Times New Roman"/>
                <a:ea typeface="Times New Roman"/>
                <a:cs typeface="Times New Roman"/>
                <a:sym typeface="Times New Roman"/>
              </a:rPr>
              <a:t>Adoor</a:t>
            </a:r>
            <a:endParaRPr dirty="0">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53CBC4DB-044E-4BCE-A445-FFAE347CC97F}"/>
              </a:ext>
            </a:extLst>
          </p:cNvPr>
          <p:cNvSpPr>
            <a:spLocks noGrp="1"/>
          </p:cNvSpPr>
          <p:nvPr>
            <p:ph type="sldNum" sz="quarter" idx="12"/>
          </p:nvPr>
        </p:nvSpPr>
        <p:spPr>
          <a:xfrm>
            <a:off x="10951225" y="6457441"/>
            <a:ext cx="542697" cy="279400"/>
          </a:xfrm>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Date Placeholder 4">
            <a:extLst>
              <a:ext uri="{FF2B5EF4-FFF2-40B4-BE49-F238E27FC236}">
                <a16:creationId xmlns:a16="http://schemas.microsoft.com/office/drawing/2014/main" id="{3A57DA83-0209-4F32-AA11-6304E7F17AC3}"/>
              </a:ext>
            </a:extLst>
          </p:cNvPr>
          <p:cNvSpPr>
            <a:spLocks noGrp="1"/>
          </p:cNvSpPr>
          <p:nvPr>
            <p:ph type="dt" sz="half" idx="10"/>
          </p:nvPr>
        </p:nvSpPr>
        <p:spPr>
          <a:xfrm>
            <a:off x="-288032" y="6449217"/>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INTRODUCTION</a:t>
            </a:r>
            <a:endParaRPr b="1" dirty="0">
              <a:latin typeface="Times New Roman"/>
              <a:ea typeface="Times New Roman"/>
              <a:cs typeface="Times New Roman"/>
              <a:sym typeface="Times New Roman"/>
            </a:endParaRPr>
          </a:p>
        </p:txBody>
      </p:sp>
      <p:sp>
        <p:nvSpPr>
          <p:cNvPr id="118" name="Google Shape;118;p16"/>
          <p:cNvSpPr txBox="1">
            <a:spLocks noGrp="1"/>
          </p:cNvSpPr>
          <p:nvPr>
            <p:ph idx="1"/>
          </p:nvPr>
        </p:nvSpPr>
        <p:spPr>
          <a:xfrm>
            <a:off x="912099" y="2506662"/>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222222"/>
              </a:buClr>
              <a:buSzPts val="2800"/>
              <a:buFont typeface="Noto Sans Symbols"/>
              <a:buChar char="⮚"/>
            </a:pPr>
            <a:r>
              <a:rPr lang="en-US" b="0" i="0" dirty="0">
                <a:solidFill>
                  <a:srgbClr val="222222"/>
                </a:solidFill>
                <a:latin typeface="Times New Roman" panose="02020603050405020304" pitchFamily="18" charset="0"/>
                <a:ea typeface="Arial"/>
                <a:cs typeface="Times New Roman" panose="02020603050405020304" pitchFamily="18" charset="0"/>
                <a:sym typeface="Arial"/>
              </a:rPr>
              <a:t>The purpose of ship classification is to identify various types of ships as accurately as possible, which is of great significance for monitoring the rights and interests of maritime traffic and improving coastal defense early warnings. </a:t>
            </a:r>
            <a:endParaRPr dirty="0">
              <a:latin typeface="Times New Roman" panose="02020603050405020304" pitchFamily="18" charset="0"/>
              <a:cs typeface="Times New Roman" panose="02020603050405020304" pitchFamily="18" charset="0"/>
            </a:endParaRPr>
          </a:p>
          <a:p>
            <a:pPr marL="228600" lvl="0" indent="-228600" algn="just" rtl="0">
              <a:lnSpc>
                <a:spcPct val="90000"/>
              </a:lnSpc>
              <a:spcBef>
                <a:spcPts val="1000"/>
              </a:spcBef>
              <a:spcAft>
                <a:spcPts val="0"/>
              </a:spcAft>
              <a:buClr>
                <a:srgbClr val="222222"/>
              </a:buClr>
              <a:buSzPts val="2800"/>
              <a:buFont typeface="Noto Sans Symbols"/>
              <a:buChar char="⮚"/>
            </a:pPr>
            <a:r>
              <a:rPr lang="en-US" b="0" i="0" dirty="0">
                <a:solidFill>
                  <a:srgbClr val="222222"/>
                </a:solidFill>
                <a:latin typeface="Times New Roman" panose="02020603050405020304" pitchFamily="18" charset="0"/>
                <a:ea typeface="Arial"/>
                <a:cs typeface="Times New Roman" panose="02020603050405020304" pitchFamily="18" charset="0"/>
                <a:sym typeface="Arial"/>
              </a:rPr>
              <a:t>With the improvement of all kinds of imaging technology, the ship classification method of imaging technology has become the mainstream method of ship target classification and recognition.</a:t>
            </a:r>
            <a:endParaRPr dirty="0">
              <a:latin typeface="Times New Roman" panose="02020603050405020304" pitchFamily="18" charset="0"/>
              <a:cs typeface="Times New Roman" panose="02020603050405020304" pitchFamily="18" charset="0"/>
            </a:endParaRPr>
          </a:p>
          <a:p>
            <a:pPr marL="0" lvl="0" indent="0" algn="just" rtl="0">
              <a:lnSpc>
                <a:spcPct val="90000"/>
              </a:lnSpc>
              <a:spcBef>
                <a:spcPts val="1000"/>
              </a:spcBef>
              <a:spcAft>
                <a:spcPts val="0"/>
              </a:spcAft>
              <a:buClr>
                <a:srgbClr val="222222"/>
              </a:buClr>
              <a:buSzPts val="1800"/>
              <a:buNone/>
            </a:pPr>
            <a:r>
              <a:rPr lang="en-US" sz="1800" b="0" i="0" dirty="0">
                <a:solidFill>
                  <a:srgbClr val="222222"/>
                </a:solidFill>
                <a:latin typeface="Times New Roman" panose="02020603050405020304" pitchFamily="18" charset="0"/>
                <a:ea typeface="Arial"/>
                <a:cs typeface="Times New Roman" panose="02020603050405020304" pitchFamily="18" charset="0"/>
                <a:sym typeface="Arial"/>
              </a:rPr>
              <a:t> </a:t>
            </a:r>
            <a:endParaRPr sz="1800" dirty="0">
              <a:latin typeface="Times New Roman" panose="02020603050405020304" pitchFamily="18" charset="0"/>
              <a:cs typeface="Times New Roman" panose="02020603050405020304" pitchFamily="18" charset="0"/>
            </a:endParaRPr>
          </a:p>
        </p:txBody>
      </p:sp>
      <p:sp>
        <p:nvSpPr>
          <p:cNvPr id="119" name="Google Shape;119;p16"/>
          <p:cNvSpPr txBox="1">
            <a:spLocks noGrp="1"/>
          </p:cNvSpPr>
          <p:nvPr>
            <p:ph type="ftr" sz="quarter" idx="11"/>
          </p:nvPr>
        </p:nvSpPr>
        <p:spPr>
          <a:xfrm>
            <a:off x="2443050" y="6434077"/>
            <a:ext cx="7305900" cy="279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A0CA34A-95B8-4F3B-AD25-CE7480DC4CD6}"/>
              </a:ext>
            </a:extLst>
          </p:cNvPr>
          <p:cNvSpPr>
            <a:spLocks noGrp="1"/>
          </p:cNvSpPr>
          <p:nvPr>
            <p:ph type="sldNum" sz="quarter" idx="12"/>
          </p:nvPr>
        </p:nvSpPr>
        <p:spPr>
          <a:xfrm>
            <a:off x="10885002" y="6434077"/>
            <a:ext cx="542697" cy="279400"/>
          </a:xfrm>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5" name="Date Placeholder 4">
            <a:extLst>
              <a:ext uri="{FF2B5EF4-FFF2-40B4-BE49-F238E27FC236}">
                <a16:creationId xmlns:a16="http://schemas.microsoft.com/office/drawing/2014/main" id="{522CD246-47EC-4C99-B25D-82B3542959F9}"/>
              </a:ext>
            </a:extLst>
          </p:cNvPr>
          <p:cNvSpPr>
            <a:spLocks noGrp="1"/>
          </p:cNvSpPr>
          <p:nvPr>
            <p:ph type="dt" sz="half" idx="10"/>
          </p:nvPr>
        </p:nvSpPr>
        <p:spPr>
          <a:xfrm>
            <a:off x="-198798" y="6434077"/>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06D8-69DD-4910-BB26-7F737ABAF75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SYSTEM DESIGN</a:t>
            </a:r>
          </a:p>
        </p:txBody>
      </p:sp>
      <p:pic>
        <p:nvPicPr>
          <p:cNvPr id="8" name="Content Placeholder 7">
            <a:extLst>
              <a:ext uri="{FF2B5EF4-FFF2-40B4-BE49-F238E27FC236}">
                <a16:creationId xmlns:a16="http://schemas.microsoft.com/office/drawing/2014/main" id="{98DC16BA-C7B8-4ED9-8C37-8BE2C09CCF1A}"/>
              </a:ext>
            </a:extLst>
          </p:cNvPr>
          <p:cNvPicPr>
            <a:picLocks noGrp="1" noChangeAspect="1"/>
          </p:cNvPicPr>
          <p:nvPr>
            <p:ph idx="1"/>
          </p:nvPr>
        </p:nvPicPr>
        <p:blipFill>
          <a:blip r:embed="rId3"/>
          <a:stretch>
            <a:fillRect/>
          </a:stretch>
        </p:blipFill>
        <p:spPr>
          <a:xfrm>
            <a:off x="1788607" y="2501761"/>
            <a:ext cx="8842550" cy="3374107"/>
          </a:xfrm>
        </p:spPr>
      </p:pic>
      <p:sp>
        <p:nvSpPr>
          <p:cNvPr id="4" name="Date Placeholder 3">
            <a:extLst>
              <a:ext uri="{FF2B5EF4-FFF2-40B4-BE49-F238E27FC236}">
                <a16:creationId xmlns:a16="http://schemas.microsoft.com/office/drawing/2014/main" id="{2E6911EB-6107-4BCD-AAE4-11E90F4B9340}"/>
              </a:ext>
            </a:extLst>
          </p:cNvPr>
          <p:cNvSpPr>
            <a:spLocks noGrp="1"/>
          </p:cNvSpPr>
          <p:nvPr>
            <p:ph type="dt" sz="half" idx="10"/>
          </p:nvPr>
        </p:nvSpPr>
        <p:spPr>
          <a:xfrm>
            <a:off x="-304799" y="6431224"/>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EA7D6F5E-65E8-47AD-A708-407F2DF0E6D0}"/>
              </a:ext>
            </a:extLst>
          </p:cNvPr>
          <p:cNvSpPr>
            <a:spLocks noGrp="1"/>
          </p:cNvSpPr>
          <p:nvPr>
            <p:ph type="ftr" sz="quarter" idx="11"/>
          </p:nvPr>
        </p:nvSpPr>
        <p:spPr>
          <a:xfrm>
            <a:off x="4209423" y="6431224"/>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Adoor</a:t>
            </a:r>
          </a:p>
        </p:txBody>
      </p:sp>
      <p:sp>
        <p:nvSpPr>
          <p:cNvPr id="6" name="Slide Number Placeholder 5">
            <a:extLst>
              <a:ext uri="{FF2B5EF4-FFF2-40B4-BE49-F238E27FC236}">
                <a16:creationId xmlns:a16="http://schemas.microsoft.com/office/drawing/2014/main" id="{68699FD9-23BF-4B12-888F-CB32D8E085E0}"/>
              </a:ext>
            </a:extLst>
          </p:cNvPr>
          <p:cNvSpPr>
            <a:spLocks noGrp="1"/>
          </p:cNvSpPr>
          <p:nvPr>
            <p:ph type="sldNum" sz="quarter" idx="12"/>
          </p:nvPr>
        </p:nvSpPr>
        <p:spPr>
          <a:xfrm>
            <a:off x="10972626" y="6431224"/>
            <a:ext cx="542697" cy="279400"/>
          </a:xfrm>
        </p:spPr>
        <p:txBody>
          <a:bodyPr/>
          <a:lstStyle/>
          <a:p>
            <a:pPr marL="0" lvl="0" indent="0" algn="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3039282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3F12-A1A2-4A5F-A603-C5BC9014C19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USE CASE DIAGRAM</a:t>
            </a:r>
          </a:p>
        </p:txBody>
      </p:sp>
      <p:pic>
        <p:nvPicPr>
          <p:cNvPr id="8" name="Content Placeholder 7">
            <a:extLst>
              <a:ext uri="{FF2B5EF4-FFF2-40B4-BE49-F238E27FC236}">
                <a16:creationId xmlns:a16="http://schemas.microsoft.com/office/drawing/2014/main" id="{F89019CD-9F6B-4782-A78D-89BF14A0D457}"/>
              </a:ext>
            </a:extLst>
          </p:cNvPr>
          <p:cNvPicPr>
            <a:picLocks noGrp="1" noChangeAspect="1"/>
          </p:cNvPicPr>
          <p:nvPr>
            <p:ph idx="1"/>
          </p:nvPr>
        </p:nvPicPr>
        <p:blipFill>
          <a:blip r:embed="rId2"/>
          <a:stretch>
            <a:fillRect/>
          </a:stretch>
        </p:blipFill>
        <p:spPr>
          <a:xfrm>
            <a:off x="1678075" y="2557993"/>
            <a:ext cx="7496070" cy="3317875"/>
          </a:xfrm>
        </p:spPr>
      </p:pic>
      <p:sp>
        <p:nvSpPr>
          <p:cNvPr id="4" name="Date Placeholder 3">
            <a:extLst>
              <a:ext uri="{FF2B5EF4-FFF2-40B4-BE49-F238E27FC236}">
                <a16:creationId xmlns:a16="http://schemas.microsoft.com/office/drawing/2014/main" id="{242A7A6F-69A5-4836-9B14-6F2C6CD4D66C}"/>
              </a:ext>
            </a:extLst>
          </p:cNvPr>
          <p:cNvSpPr>
            <a:spLocks noGrp="1"/>
          </p:cNvSpPr>
          <p:nvPr>
            <p:ph type="dt" sz="half" idx="10"/>
          </p:nvPr>
        </p:nvSpPr>
        <p:spPr>
          <a:xfrm>
            <a:off x="-41029" y="6405061"/>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5A1BF3B-D9CB-4B3B-8384-E502BA0EA083}"/>
              </a:ext>
            </a:extLst>
          </p:cNvPr>
          <p:cNvSpPr>
            <a:spLocks noGrp="1"/>
          </p:cNvSpPr>
          <p:nvPr>
            <p:ph type="ftr" sz="quarter" idx="11"/>
          </p:nvPr>
        </p:nvSpPr>
        <p:spPr>
          <a:xfrm>
            <a:off x="4151143" y="6337361"/>
            <a:ext cx="6582508" cy="414801"/>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Adoor</a:t>
            </a:r>
          </a:p>
        </p:txBody>
      </p:sp>
      <p:sp>
        <p:nvSpPr>
          <p:cNvPr id="6" name="Slide Number Placeholder 5">
            <a:extLst>
              <a:ext uri="{FF2B5EF4-FFF2-40B4-BE49-F238E27FC236}">
                <a16:creationId xmlns:a16="http://schemas.microsoft.com/office/drawing/2014/main" id="{2FA8A248-0E67-47BC-8540-5F8BB0C8D742}"/>
              </a:ext>
            </a:extLst>
          </p:cNvPr>
          <p:cNvSpPr>
            <a:spLocks noGrp="1"/>
          </p:cNvSpPr>
          <p:nvPr>
            <p:ph type="sldNum" sz="quarter" idx="12"/>
          </p:nvPr>
        </p:nvSpPr>
        <p:spPr>
          <a:xfrm>
            <a:off x="10896598" y="6383825"/>
            <a:ext cx="542697" cy="279400"/>
          </a:xfrm>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61901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C43252-C3F6-41AE-9F75-A8CA6CCB348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DFD</a:t>
            </a:r>
            <a:r>
              <a:rPr lang="en-US" dirty="0">
                <a:latin typeface="Times New Roman" panose="02020603050405020304" pitchFamily="18" charset="0"/>
                <a:cs typeface="Times New Roman" panose="02020603050405020304" pitchFamily="18" charset="0"/>
              </a:rPr>
              <a:t>-Level 0</a:t>
            </a:r>
          </a:p>
        </p:txBody>
      </p:sp>
      <p:sp>
        <p:nvSpPr>
          <p:cNvPr id="2" name="Date Placeholder 1">
            <a:extLst>
              <a:ext uri="{FF2B5EF4-FFF2-40B4-BE49-F238E27FC236}">
                <a16:creationId xmlns:a16="http://schemas.microsoft.com/office/drawing/2014/main" id="{A2EB6DFE-52F9-4620-85F8-B8F4D203D177}"/>
              </a:ext>
            </a:extLst>
          </p:cNvPr>
          <p:cNvSpPr>
            <a:spLocks noGrp="1"/>
          </p:cNvSpPr>
          <p:nvPr>
            <p:ph type="dt" sz="half" idx="10"/>
          </p:nvPr>
        </p:nvSpPr>
        <p:spPr>
          <a:xfrm>
            <a:off x="-304799" y="6421176"/>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0025B25C-76C5-446B-B293-E8FE8B7100E0}"/>
              </a:ext>
            </a:extLst>
          </p:cNvPr>
          <p:cNvSpPr>
            <a:spLocks noGrp="1"/>
          </p:cNvSpPr>
          <p:nvPr>
            <p:ph type="ftr" sz="quarter" idx="11"/>
          </p:nvPr>
        </p:nvSpPr>
        <p:spPr>
          <a:xfrm>
            <a:off x="3727102" y="6421176"/>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Adoor</a:t>
            </a:r>
          </a:p>
        </p:txBody>
      </p:sp>
      <p:sp>
        <p:nvSpPr>
          <p:cNvPr id="4" name="Slide Number Placeholder 3">
            <a:extLst>
              <a:ext uri="{FF2B5EF4-FFF2-40B4-BE49-F238E27FC236}">
                <a16:creationId xmlns:a16="http://schemas.microsoft.com/office/drawing/2014/main" id="{845EA173-84DC-44C6-9B74-8651C70B9A0D}"/>
              </a:ext>
            </a:extLst>
          </p:cNvPr>
          <p:cNvSpPr>
            <a:spLocks noGrp="1"/>
          </p:cNvSpPr>
          <p:nvPr>
            <p:ph type="sldNum" sz="quarter" idx="12"/>
          </p:nvPr>
        </p:nvSpPr>
        <p:spPr>
          <a:xfrm>
            <a:off x="11033002" y="6421176"/>
            <a:ext cx="542697" cy="279400"/>
          </a:xfrm>
        </p:spPr>
        <p:txBody>
          <a:bodyPr/>
          <a:lstStyle/>
          <a:p>
            <a:pPr marL="0" lvl="0" indent="0" algn="r" rtl="0">
              <a:spcBef>
                <a:spcPts val="0"/>
              </a:spcBef>
              <a:spcAft>
                <a:spcPts val="0"/>
              </a:spcAft>
              <a:buNone/>
            </a:pPr>
            <a:fld id="{00000000-1234-1234-1234-123412341234}" type="slidenum">
              <a:rPr lang="en-US" smtClean="0"/>
              <a:t>7</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1639" y="2592886"/>
            <a:ext cx="8317282" cy="3344449"/>
          </a:xfrm>
        </p:spPr>
      </p:pic>
    </p:spTree>
    <p:extLst>
      <p:ext uri="{BB962C8B-B14F-4D97-AF65-F5344CB8AC3E}">
        <p14:creationId xmlns:p14="http://schemas.microsoft.com/office/powerpoint/2010/main" val="1362889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51FA-B053-4375-B39D-716681AB1D7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DFD</a:t>
            </a:r>
            <a:r>
              <a:rPr lang="en-US" dirty="0">
                <a:latin typeface="Times New Roman" panose="02020603050405020304" pitchFamily="18" charset="0"/>
                <a:cs typeface="Times New Roman" panose="02020603050405020304" pitchFamily="18" charset="0"/>
              </a:rPr>
              <a:t>-Level 1</a:t>
            </a:r>
          </a:p>
        </p:txBody>
      </p:sp>
      <p:sp>
        <p:nvSpPr>
          <p:cNvPr id="4" name="Date Placeholder 3">
            <a:extLst>
              <a:ext uri="{FF2B5EF4-FFF2-40B4-BE49-F238E27FC236}">
                <a16:creationId xmlns:a16="http://schemas.microsoft.com/office/drawing/2014/main" id="{A861D8BF-342E-47DC-82CC-45E4CE65BF22}"/>
              </a:ext>
            </a:extLst>
          </p:cNvPr>
          <p:cNvSpPr>
            <a:spLocks noGrp="1"/>
          </p:cNvSpPr>
          <p:nvPr>
            <p:ph type="dt" sz="half" idx="10"/>
          </p:nvPr>
        </p:nvSpPr>
        <p:spPr>
          <a:xfrm>
            <a:off x="-225339" y="6421176"/>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4E6E67D0-CC57-4B5D-BF0D-51A01207FE58}"/>
              </a:ext>
            </a:extLst>
          </p:cNvPr>
          <p:cNvSpPr>
            <a:spLocks noGrp="1"/>
          </p:cNvSpPr>
          <p:nvPr>
            <p:ph type="ftr" sz="quarter" idx="11"/>
          </p:nvPr>
        </p:nvSpPr>
        <p:spPr>
          <a:xfrm>
            <a:off x="3907972" y="6421176"/>
            <a:ext cx="7305900" cy="279400"/>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t>
            </a:r>
            <a:r>
              <a:rPr lang="en-US" dirty="0" err="1">
                <a:latin typeface="Times New Roman" panose="02020603050405020304" pitchFamily="18" charset="0"/>
                <a:cs typeface="Times New Roman" panose="02020603050405020304" pitchFamily="18" charset="0"/>
              </a:rPr>
              <a:t>Adoor</a:t>
            </a:r>
            <a:endParaRPr 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2491812-EF08-4C54-BB41-951B4D65BC05}"/>
              </a:ext>
            </a:extLst>
          </p:cNvPr>
          <p:cNvSpPr>
            <a:spLocks noGrp="1"/>
          </p:cNvSpPr>
          <p:nvPr>
            <p:ph type="sldNum" sz="quarter" idx="12"/>
          </p:nvPr>
        </p:nvSpPr>
        <p:spPr>
          <a:xfrm>
            <a:off x="10942523" y="6421176"/>
            <a:ext cx="542697" cy="279400"/>
          </a:xfrm>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8383" y="2718148"/>
            <a:ext cx="9018740" cy="2855934"/>
          </a:xfrm>
        </p:spPr>
      </p:pic>
    </p:spTree>
    <p:extLst>
      <p:ext uri="{BB962C8B-B14F-4D97-AF65-F5344CB8AC3E}">
        <p14:creationId xmlns:p14="http://schemas.microsoft.com/office/powerpoint/2010/main" val="368766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741A-9EE6-42F9-B248-7D86274BFC3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DFD</a:t>
            </a:r>
            <a:r>
              <a:rPr lang="en-US" dirty="0">
                <a:latin typeface="Times New Roman" panose="02020603050405020304" pitchFamily="18" charset="0"/>
                <a:cs typeface="Times New Roman" panose="02020603050405020304" pitchFamily="18" charset="0"/>
              </a:rPr>
              <a:t>-Level 2</a:t>
            </a:r>
          </a:p>
        </p:txBody>
      </p:sp>
      <p:sp>
        <p:nvSpPr>
          <p:cNvPr id="4" name="Date Placeholder 3">
            <a:extLst>
              <a:ext uri="{FF2B5EF4-FFF2-40B4-BE49-F238E27FC236}">
                <a16:creationId xmlns:a16="http://schemas.microsoft.com/office/drawing/2014/main" id="{7422BE25-C6F1-49FF-8CD0-E80879DFE645}"/>
              </a:ext>
            </a:extLst>
          </p:cNvPr>
          <p:cNvSpPr>
            <a:spLocks noGrp="1"/>
          </p:cNvSpPr>
          <p:nvPr>
            <p:ph type="dt" sz="half" idx="10"/>
          </p:nvPr>
        </p:nvSpPr>
        <p:spPr>
          <a:xfrm>
            <a:off x="-192257" y="6376326"/>
            <a:ext cx="1600200" cy="279400"/>
          </a:xfrm>
        </p:spPr>
        <p:txBody>
          <a:bodyPr/>
          <a:lstStyle/>
          <a:p>
            <a:r>
              <a:rPr lang="en-US">
                <a:latin typeface="Times New Roman" panose="02020603050405020304" pitchFamily="18" charset="0"/>
                <a:cs typeface="Times New Roman" panose="02020603050405020304" pitchFamily="18" charset="0"/>
              </a:rPr>
              <a:t>04/05/2022</a:t>
            </a:r>
            <a:endParaRPr lang="en-US"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041C9A77-3584-49DB-90C4-3DB196C5785A}"/>
              </a:ext>
            </a:extLst>
          </p:cNvPr>
          <p:cNvSpPr>
            <a:spLocks noGrp="1"/>
          </p:cNvSpPr>
          <p:nvPr>
            <p:ph type="ftr" sz="quarter" idx="11"/>
          </p:nvPr>
        </p:nvSpPr>
        <p:spPr>
          <a:xfrm>
            <a:off x="4249616" y="6367730"/>
            <a:ext cx="5485226" cy="283698"/>
          </a:xfrm>
        </p:spPr>
        <p:txBody>
          <a:bodyPr/>
          <a:lstStyle/>
          <a:p>
            <a:r>
              <a:rPr lang="en-US" dirty="0">
                <a:latin typeface="Times New Roman" panose="02020603050405020304" pitchFamily="18" charset="0"/>
                <a:cs typeface="Times New Roman" panose="02020603050405020304" pitchFamily="18" charset="0"/>
              </a:rPr>
              <a:t>Department of computer Science Engineering  College of Engineering Adoor</a:t>
            </a:r>
          </a:p>
        </p:txBody>
      </p:sp>
      <p:sp>
        <p:nvSpPr>
          <p:cNvPr id="6" name="Slide Number Placeholder 5">
            <a:extLst>
              <a:ext uri="{FF2B5EF4-FFF2-40B4-BE49-F238E27FC236}">
                <a16:creationId xmlns:a16="http://schemas.microsoft.com/office/drawing/2014/main" id="{CA850245-83D2-468D-B139-3795BDEF8FCB}"/>
              </a:ext>
            </a:extLst>
          </p:cNvPr>
          <p:cNvSpPr>
            <a:spLocks noGrp="1"/>
          </p:cNvSpPr>
          <p:nvPr>
            <p:ph type="sldNum" sz="quarter" idx="12"/>
          </p:nvPr>
        </p:nvSpPr>
        <p:spPr>
          <a:xfrm>
            <a:off x="10896597" y="6376326"/>
            <a:ext cx="542697" cy="279400"/>
          </a:xfrm>
        </p:spPr>
        <p:txBody>
          <a:bodyPr/>
          <a:lstStyle/>
          <a:p>
            <a:pPr marL="0" lvl="0" indent="0" algn="r" rtl="0">
              <a:spcBef>
                <a:spcPts val="0"/>
              </a:spcBef>
              <a:spcAft>
                <a:spcPts val="0"/>
              </a:spcAft>
              <a:buNone/>
            </a:pPr>
            <a:fld id="{00000000-1234-1234-1234-123412341234}" type="slidenum">
              <a:rPr lang="en-US" smtClean="0"/>
              <a:t>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5407" y="2743200"/>
            <a:ext cx="9481185" cy="2818356"/>
          </a:xfrm>
        </p:spPr>
      </p:pic>
    </p:spTree>
    <p:extLst>
      <p:ext uri="{BB962C8B-B14F-4D97-AF65-F5344CB8AC3E}">
        <p14:creationId xmlns:p14="http://schemas.microsoft.com/office/powerpoint/2010/main" val="189936599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815</TotalTime>
  <Words>520</Words>
  <Application>Microsoft Office PowerPoint</Application>
  <PresentationFormat>Widescreen</PresentationFormat>
  <Paragraphs>130</Paragraphs>
  <Slides>22</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Arimo</vt:lpstr>
      <vt:lpstr>Noto Sans Symbols</vt:lpstr>
      <vt:lpstr>Wingdings</vt:lpstr>
      <vt:lpstr>Arial Black</vt:lpstr>
      <vt:lpstr>Garamond</vt:lpstr>
      <vt:lpstr>Lato</vt:lpstr>
      <vt:lpstr>Times New Roman</vt:lpstr>
      <vt:lpstr>Calibri</vt:lpstr>
      <vt:lpstr>Arial</vt:lpstr>
      <vt:lpstr>Organic</vt:lpstr>
      <vt:lpstr>PowerPoint Presentation</vt:lpstr>
      <vt:lpstr>CONTENTS                  </vt:lpstr>
      <vt:lpstr>AIM</vt:lpstr>
      <vt:lpstr>INTRODUCTION</vt:lpstr>
      <vt:lpstr>SYSTEM DESIGN</vt:lpstr>
      <vt:lpstr>USE CASE DIAGRAM</vt:lpstr>
      <vt:lpstr>DFD-Level 0</vt:lpstr>
      <vt:lpstr>DFD-Level 1</vt:lpstr>
      <vt:lpstr>DFD-Level 2</vt:lpstr>
      <vt:lpstr>DFD-Level 3</vt:lpstr>
      <vt:lpstr>USER INTERFACE</vt:lpstr>
      <vt:lpstr>PowerPoint Presentation</vt:lpstr>
      <vt:lpstr>PowerPoint Presentation</vt:lpstr>
      <vt:lpstr>PowerPoint Presentation</vt:lpstr>
      <vt:lpstr>PowerPoint Presentation</vt:lpstr>
      <vt:lpstr>PowerPoint Presentation</vt:lpstr>
      <vt:lpstr>GANTT CHART</vt:lpstr>
      <vt:lpstr>MODIFICATION</vt:lpstr>
      <vt:lpstr>FUTURE SCOPE</vt:lpstr>
      <vt:lpstr>REFERENCES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Ashil Johnson</cp:lastModifiedBy>
  <cp:revision>33</cp:revision>
  <dcterms:modified xsi:type="dcterms:W3CDTF">2022-05-04T08:08:38Z</dcterms:modified>
</cp:coreProperties>
</file>